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6"/>
  </p:notesMasterIdLst>
  <p:sldIdLst>
    <p:sldId id="281" r:id="rId2"/>
    <p:sldId id="282" r:id="rId3"/>
    <p:sldId id="278" r:id="rId4"/>
    <p:sldId id="258" r:id="rId5"/>
    <p:sldId id="276" r:id="rId6"/>
    <p:sldId id="259" r:id="rId7"/>
    <p:sldId id="277" r:id="rId8"/>
    <p:sldId id="275" r:id="rId9"/>
    <p:sldId id="266" r:id="rId10"/>
    <p:sldId id="264" r:id="rId11"/>
    <p:sldId id="271" r:id="rId12"/>
    <p:sldId id="272" r:id="rId13"/>
    <p:sldId id="274" r:id="rId14"/>
    <p:sldId id="261" r:id="rId15"/>
    <p:sldId id="280" r:id="rId16"/>
    <p:sldId id="269" r:id="rId17"/>
    <p:sldId id="270" r:id="rId18"/>
    <p:sldId id="262" r:id="rId19"/>
    <p:sldId id="268" r:id="rId20"/>
    <p:sldId id="283" r:id="rId21"/>
    <p:sldId id="265" r:id="rId22"/>
    <p:sldId id="279" r:id="rId23"/>
    <p:sldId id="267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2F8"/>
    <a:srgbClr val="FD7777"/>
    <a:srgbClr val="CCECFF"/>
    <a:srgbClr val="A7C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4C3E3-898B-4714-A44A-54A26708DDC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7CAD91-03E3-4057-B83C-58CCBFA9D228}">
      <dgm:prSet phldrT="[Text]" custT="1"/>
      <dgm:spPr/>
      <dgm:t>
        <a:bodyPr/>
        <a:lstStyle/>
        <a:p>
          <a:r>
            <a:rPr lang="en-US" sz="1800" dirty="0"/>
            <a:t>HABCAS V .1</a:t>
          </a:r>
        </a:p>
      </dgm:t>
    </dgm:pt>
    <dgm:pt modelId="{23DE0FCD-32F3-433A-8D0C-A14D9826ED2E}" type="parTrans" cxnId="{C38D2221-4C0C-4B0F-9F0F-A6468DC64F1E}">
      <dgm:prSet/>
      <dgm:spPr/>
      <dgm:t>
        <a:bodyPr/>
        <a:lstStyle/>
        <a:p>
          <a:endParaRPr lang="en-US"/>
        </a:p>
      </dgm:t>
    </dgm:pt>
    <dgm:pt modelId="{4ED245F0-42A0-4D9C-AA5F-C3A56158489A}" type="sibTrans" cxnId="{C38D2221-4C0C-4B0F-9F0F-A6468DC64F1E}">
      <dgm:prSet/>
      <dgm:spPr/>
      <dgm:t>
        <a:bodyPr/>
        <a:lstStyle/>
        <a:p>
          <a:endParaRPr lang="en-US"/>
        </a:p>
      </dgm:t>
    </dgm:pt>
    <dgm:pt modelId="{35EF7284-FDCF-4E76-B225-7287EFCD3D1D}">
      <dgm:prSet phldrT="[Text]"/>
      <dgm:spPr/>
      <dgm:t>
        <a:bodyPr/>
        <a:lstStyle/>
        <a:p>
          <a:r>
            <a:rPr lang="en-US" dirty="0"/>
            <a:t>Flight Termination</a:t>
          </a:r>
        </a:p>
      </dgm:t>
    </dgm:pt>
    <dgm:pt modelId="{41D88C35-C7F3-472C-A4F6-EAE28B2D62C1}" type="parTrans" cxnId="{EACC437A-7F7D-4077-8DD4-7237E9C951B1}">
      <dgm:prSet/>
      <dgm:spPr/>
      <dgm:t>
        <a:bodyPr/>
        <a:lstStyle/>
        <a:p>
          <a:endParaRPr lang="en-US"/>
        </a:p>
      </dgm:t>
    </dgm:pt>
    <dgm:pt modelId="{9385B2AB-08D4-42B9-AFCD-423D8CA68E0B}" type="sibTrans" cxnId="{EACC437A-7F7D-4077-8DD4-7237E9C951B1}">
      <dgm:prSet/>
      <dgm:spPr/>
      <dgm:t>
        <a:bodyPr/>
        <a:lstStyle/>
        <a:p>
          <a:endParaRPr lang="en-US"/>
        </a:p>
      </dgm:t>
    </dgm:pt>
    <dgm:pt modelId="{5D3EF0EB-C77A-4C47-82C4-F97877A9E5F1}">
      <dgm:prSet phldrT="[Text]"/>
      <dgm:spPr/>
      <dgm:t>
        <a:bodyPr/>
        <a:lstStyle/>
        <a:p>
          <a:r>
            <a:rPr lang="en-US" dirty="0"/>
            <a:t>Actuator</a:t>
          </a:r>
        </a:p>
      </dgm:t>
    </dgm:pt>
    <dgm:pt modelId="{AC1AA7FD-C782-4953-8392-11F35BA2C003}" type="parTrans" cxnId="{ABCF59D8-BD34-4C0B-8F78-F687C8BD4EB0}">
      <dgm:prSet/>
      <dgm:spPr/>
      <dgm:t>
        <a:bodyPr/>
        <a:lstStyle/>
        <a:p>
          <a:endParaRPr lang="en-US"/>
        </a:p>
      </dgm:t>
    </dgm:pt>
    <dgm:pt modelId="{74CD4A0A-CCE4-4413-847A-0577C68DBC48}" type="sibTrans" cxnId="{ABCF59D8-BD34-4C0B-8F78-F687C8BD4EB0}">
      <dgm:prSet/>
      <dgm:spPr/>
      <dgm:t>
        <a:bodyPr/>
        <a:lstStyle/>
        <a:p>
          <a:endParaRPr lang="en-US"/>
        </a:p>
      </dgm:t>
    </dgm:pt>
    <dgm:pt modelId="{CC9BE653-A429-411B-B06A-6B84936EFDB5}">
      <dgm:prSet phldrT="[Text]"/>
      <dgm:spPr/>
      <dgm:t>
        <a:bodyPr/>
        <a:lstStyle/>
        <a:p>
          <a:r>
            <a:rPr lang="en-US" dirty="0"/>
            <a:t>Radio</a:t>
          </a:r>
        </a:p>
      </dgm:t>
    </dgm:pt>
    <dgm:pt modelId="{948D8ECE-604F-47C9-B0F5-A6C9A3492416}" type="parTrans" cxnId="{6B9E61B2-7D4F-4267-A143-83E6BE2C3C72}">
      <dgm:prSet/>
      <dgm:spPr/>
      <dgm:t>
        <a:bodyPr/>
        <a:lstStyle/>
        <a:p>
          <a:endParaRPr lang="en-US"/>
        </a:p>
      </dgm:t>
    </dgm:pt>
    <dgm:pt modelId="{CF01E359-CC24-4345-93A7-F137B4057989}" type="sibTrans" cxnId="{6B9E61B2-7D4F-4267-A143-83E6BE2C3C72}">
      <dgm:prSet/>
      <dgm:spPr/>
      <dgm:t>
        <a:bodyPr/>
        <a:lstStyle/>
        <a:p>
          <a:endParaRPr lang="en-US"/>
        </a:p>
      </dgm:t>
    </dgm:pt>
    <dgm:pt modelId="{A32C23B4-82A6-4431-BA18-064FC40CE1FC}">
      <dgm:prSet phldrT="[Text]"/>
      <dgm:spPr/>
      <dgm:t>
        <a:bodyPr/>
        <a:lstStyle/>
        <a:p>
          <a:r>
            <a:rPr lang="en-US" dirty="0"/>
            <a:t>Control System</a:t>
          </a:r>
        </a:p>
      </dgm:t>
    </dgm:pt>
    <dgm:pt modelId="{1DD4E772-7FC9-4D17-B726-37C8464B598C}" type="parTrans" cxnId="{6ECAD831-7F81-4F6E-B363-CC6E75EF40A7}">
      <dgm:prSet/>
      <dgm:spPr/>
      <dgm:t>
        <a:bodyPr/>
        <a:lstStyle/>
        <a:p>
          <a:endParaRPr lang="en-US"/>
        </a:p>
      </dgm:t>
    </dgm:pt>
    <dgm:pt modelId="{C56AACD1-DBA3-417B-8C4C-238ECDDDEB91}" type="sibTrans" cxnId="{6ECAD831-7F81-4F6E-B363-CC6E75EF40A7}">
      <dgm:prSet/>
      <dgm:spPr/>
      <dgm:t>
        <a:bodyPr/>
        <a:lstStyle/>
        <a:p>
          <a:endParaRPr lang="en-US"/>
        </a:p>
      </dgm:t>
    </dgm:pt>
    <dgm:pt modelId="{89B76695-F628-4717-A40A-FACCD5B39115}">
      <dgm:prSet phldrT="[Text]"/>
      <dgm:spPr/>
      <dgm:t>
        <a:bodyPr/>
        <a:lstStyle/>
        <a:p>
          <a:r>
            <a:rPr lang="en-US" dirty="0"/>
            <a:t>Sensors</a:t>
          </a:r>
        </a:p>
      </dgm:t>
    </dgm:pt>
    <dgm:pt modelId="{8CA205D8-85C2-4054-A885-C4CF7B8A0726}" type="parTrans" cxnId="{1A03E818-A8D2-4E92-8CC5-F4E7D7638385}">
      <dgm:prSet/>
      <dgm:spPr/>
      <dgm:t>
        <a:bodyPr/>
        <a:lstStyle/>
        <a:p>
          <a:endParaRPr lang="en-US"/>
        </a:p>
      </dgm:t>
    </dgm:pt>
    <dgm:pt modelId="{A054E625-8298-4D5C-B307-CA7D95AA8B0D}" type="sibTrans" cxnId="{1A03E818-A8D2-4E92-8CC5-F4E7D7638385}">
      <dgm:prSet/>
      <dgm:spPr/>
      <dgm:t>
        <a:bodyPr/>
        <a:lstStyle/>
        <a:p>
          <a:endParaRPr lang="en-US"/>
        </a:p>
      </dgm:t>
    </dgm:pt>
    <dgm:pt modelId="{C6B07F0C-E4B3-4EB4-979C-58C57C60841F}">
      <dgm:prSet phldrT="[Text]"/>
      <dgm:spPr/>
      <dgm:t>
        <a:bodyPr/>
        <a:lstStyle/>
        <a:p>
          <a:r>
            <a:rPr lang="en-US" dirty="0"/>
            <a:t>Mathematical Model</a:t>
          </a:r>
        </a:p>
      </dgm:t>
    </dgm:pt>
    <dgm:pt modelId="{BA2AFEB6-5778-4927-8127-CA46800B8E2F}" type="parTrans" cxnId="{0CBB36B5-A8ED-469E-8D9F-69BD35906B5E}">
      <dgm:prSet/>
      <dgm:spPr/>
      <dgm:t>
        <a:bodyPr/>
        <a:lstStyle/>
        <a:p>
          <a:endParaRPr lang="en-US"/>
        </a:p>
      </dgm:t>
    </dgm:pt>
    <dgm:pt modelId="{BA229B06-8EA5-42B0-9E2D-6A8848C31206}" type="sibTrans" cxnId="{0CBB36B5-A8ED-469E-8D9F-69BD35906B5E}">
      <dgm:prSet/>
      <dgm:spPr/>
      <dgm:t>
        <a:bodyPr/>
        <a:lstStyle/>
        <a:p>
          <a:endParaRPr lang="en-US"/>
        </a:p>
      </dgm:t>
    </dgm:pt>
    <dgm:pt modelId="{32C29EB9-01CE-42E9-AEC2-3517343604AF}">
      <dgm:prSet phldrT="[Text]"/>
      <dgm:spPr/>
      <dgm:t>
        <a:bodyPr/>
        <a:lstStyle/>
        <a:p>
          <a:r>
            <a:rPr lang="en-US" dirty="0"/>
            <a:t>Tracking</a:t>
          </a:r>
        </a:p>
      </dgm:t>
    </dgm:pt>
    <dgm:pt modelId="{B3C3810B-CD80-4A68-8FE5-B955E0284C64}" type="parTrans" cxnId="{AA069A2F-ECD7-41DC-A0A4-4004BA9BBD32}">
      <dgm:prSet/>
      <dgm:spPr/>
      <dgm:t>
        <a:bodyPr/>
        <a:lstStyle/>
        <a:p>
          <a:endParaRPr lang="en-US"/>
        </a:p>
      </dgm:t>
    </dgm:pt>
    <dgm:pt modelId="{8E9B1B25-9F06-4168-9CD0-9F3B3DF78FC7}" type="sibTrans" cxnId="{AA069A2F-ECD7-41DC-A0A4-4004BA9BBD32}">
      <dgm:prSet/>
      <dgm:spPr/>
      <dgm:t>
        <a:bodyPr/>
        <a:lstStyle/>
        <a:p>
          <a:endParaRPr lang="en-US"/>
        </a:p>
      </dgm:t>
    </dgm:pt>
    <dgm:pt modelId="{9A524D3E-E7C9-43E0-B9A4-CFC7FC45F136}">
      <dgm:prSet phldrT="[Text]"/>
      <dgm:spPr/>
      <dgm:t>
        <a:bodyPr/>
        <a:lstStyle/>
        <a:p>
          <a:r>
            <a:rPr lang="en-US" dirty="0"/>
            <a:t>Relay</a:t>
          </a:r>
        </a:p>
      </dgm:t>
    </dgm:pt>
    <dgm:pt modelId="{93B97254-CB27-4658-AB2F-D753D6ED0DDC}" type="parTrans" cxnId="{E71DCD07-E272-466B-947B-0C244EA1B261}">
      <dgm:prSet/>
      <dgm:spPr/>
      <dgm:t>
        <a:bodyPr/>
        <a:lstStyle/>
        <a:p>
          <a:endParaRPr lang="en-US"/>
        </a:p>
      </dgm:t>
    </dgm:pt>
    <dgm:pt modelId="{2444E600-06DD-4CD3-83B6-F9C301029862}" type="sibTrans" cxnId="{E71DCD07-E272-466B-947B-0C244EA1B261}">
      <dgm:prSet/>
      <dgm:spPr/>
      <dgm:t>
        <a:bodyPr/>
        <a:lstStyle/>
        <a:p>
          <a:endParaRPr lang="en-US"/>
        </a:p>
      </dgm:t>
    </dgm:pt>
    <dgm:pt modelId="{53039133-BB56-48BC-BAEF-39FEC0F883AB}">
      <dgm:prSet phldrT="[Text]"/>
      <dgm:spPr/>
      <dgm:t>
        <a:bodyPr/>
        <a:lstStyle/>
        <a:p>
          <a:r>
            <a:rPr lang="en-US" dirty="0"/>
            <a:t>GPS</a:t>
          </a:r>
        </a:p>
      </dgm:t>
    </dgm:pt>
    <dgm:pt modelId="{0C4BB626-440C-4F22-8A51-3CA178F7EE78}" type="parTrans" cxnId="{FB178544-2F81-4F82-9B8B-F628382A52C5}">
      <dgm:prSet/>
      <dgm:spPr/>
      <dgm:t>
        <a:bodyPr/>
        <a:lstStyle/>
        <a:p>
          <a:endParaRPr lang="en-US"/>
        </a:p>
      </dgm:t>
    </dgm:pt>
    <dgm:pt modelId="{0519BFB5-81B0-4464-9613-CEE39A5AB1B2}" type="sibTrans" cxnId="{FB178544-2F81-4F82-9B8B-F628382A52C5}">
      <dgm:prSet/>
      <dgm:spPr/>
      <dgm:t>
        <a:bodyPr/>
        <a:lstStyle/>
        <a:p>
          <a:endParaRPr lang="en-US"/>
        </a:p>
      </dgm:t>
    </dgm:pt>
    <dgm:pt modelId="{A432707C-63B7-4D8A-8184-7CF4ABAE2612}">
      <dgm:prSet phldrT="[Text]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dirty="0"/>
            <a:t>APRS</a:t>
          </a:r>
        </a:p>
      </dgm:t>
    </dgm:pt>
    <dgm:pt modelId="{352221E7-6AD0-4A48-9483-CE6AE80E6F4E}" type="parTrans" cxnId="{946F4D25-AA96-4B28-9535-93BB9B891458}">
      <dgm:prSet/>
      <dgm:spPr/>
      <dgm:t>
        <a:bodyPr/>
        <a:lstStyle/>
        <a:p>
          <a:endParaRPr lang="en-US"/>
        </a:p>
      </dgm:t>
    </dgm:pt>
    <dgm:pt modelId="{C95D5033-D080-451E-BF70-15AB05FB565B}" type="sibTrans" cxnId="{946F4D25-AA96-4B28-9535-93BB9B891458}">
      <dgm:prSet/>
      <dgm:spPr/>
      <dgm:t>
        <a:bodyPr/>
        <a:lstStyle/>
        <a:p>
          <a:endParaRPr lang="en-US"/>
        </a:p>
      </dgm:t>
    </dgm:pt>
    <dgm:pt modelId="{057430EF-CC99-4654-BFA5-B7BC4A8ED72F}">
      <dgm:prSet phldrT="[Text]"/>
      <dgm:spPr/>
      <dgm:t>
        <a:bodyPr/>
        <a:lstStyle/>
        <a:p>
          <a:r>
            <a:rPr lang="en-US" dirty="0"/>
            <a:t>Atmospheric Pressure</a:t>
          </a:r>
        </a:p>
      </dgm:t>
    </dgm:pt>
    <dgm:pt modelId="{CC18B3C7-A906-425D-A973-374E1A4E7121}" type="parTrans" cxnId="{75E63DF9-0A22-4A63-801C-F790ADCCADD0}">
      <dgm:prSet/>
      <dgm:spPr/>
      <dgm:t>
        <a:bodyPr/>
        <a:lstStyle/>
        <a:p>
          <a:endParaRPr lang="en-US"/>
        </a:p>
      </dgm:t>
    </dgm:pt>
    <dgm:pt modelId="{2F78A917-2D8E-4487-B2F5-F8E37128869D}" type="sibTrans" cxnId="{75E63DF9-0A22-4A63-801C-F790ADCCADD0}">
      <dgm:prSet/>
      <dgm:spPr/>
      <dgm:t>
        <a:bodyPr/>
        <a:lstStyle/>
        <a:p>
          <a:endParaRPr lang="en-US"/>
        </a:p>
      </dgm:t>
    </dgm:pt>
    <dgm:pt modelId="{C00F0026-259B-451E-B7D2-AA91D8D28185}">
      <dgm:prSet phldrT="[Text]"/>
      <dgm:spPr/>
      <dgm:t>
        <a:bodyPr/>
        <a:lstStyle/>
        <a:p>
          <a:r>
            <a:rPr lang="en-US" dirty="0"/>
            <a:t>Internal Pressure</a:t>
          </a:r>
        </a:p>
      </dgm:t>
    </dgm:pt>
    <dgm:pt modelId="{51215400-959D-4A90-B652-F4F03659FC5F}" type="parTrans" cxnId="{652AE910-BE00-4AB3-B3D4-E74719A062B4}">
      <dgm:prSet/>
      <dgm:spPr/>
      <dgm:t>
        <a:bodyPr/>
        <a:lstStyle/>
        <a:p>
          <a:endParaRPr lang="en-US"/>
        </a:p>
      </dgm:t>
    </dgm:pt>
    <dgm:pt modelId="{650E7C8C-330E-4254-AA06-D5108E892573}" type="sibTrans" cxnId="{652AE910-BE00-4AB3-B3D4-E74719A062B4}">
      <dgm:prSet/>
      <dgm:spPr/>
      <dgm:t>
        <a:bodyPr/>
        <a:lstStyle/>
        <a:p>
          <a:endParaRPr lang="en-US"/>
        </a:p>
      </dgm:t>
    </dgm:pt>
    <dgm:pt modelId="{C9306971-73D7-4159-B9B3-3AA5AB72A391}">
      <dgm:prSet phldrT="[Text]"/>
      <dgm:spPr/>
      <dgm:t>
        <a:bodyPr/>
        <a:lstStyle/>
        <a:p>
          <a:r>
            <a:rPr lang="en-US" dirty="0"/>
            <a:t>Ball Valve</a:t>
          </a:r>
        </a:p>
      </dgm:t>
    </dgm:pt>
    <dgm:pt modelId="{3F90A3C8-470D-43B3-B92D-947F7F480A40}" type="parTrans" cxnId="{238BC643-E851-4481-B4BC-3C657C5F0C6A}">
      <dgm:prSet/>
      <dgm:spPr/>
      <dgm:t>
        <a:bodyPr/>
        <a:lstStyle/>
        <a:p>
          <a:endParaRPr lang="en-US"/>
        </a:p>
      </dgm:t>
    </dgm:pt>
    <dgm:pt modelId="{1DD02DA6-6F4B-402A-A09E-418291A422E2}" type="sibTrans" cxnId="{238BC643-E851-4481-B4BC-3C657C5F0C6A}">
      <dgm:prSet/>
      <dgm:spPr/>
      <dgm:t>
        <a:bodyPr/>
        <a:lstStyle/>
        <a:p>
          <a:endParaRPr lang="en-US"/>
        </a:p>
      </dgm:t>
    </dgm:pt>
    <dgm:pt modelId="{CA663A66-78B2-422E-B803-FB99161EA5F4}">
      <dgm:prSet phldrT="[Text]"/>
      <dgm:spPr/>
      <dgm:t>
        <a:bodyPr/>
        <a:lstStyle/>
        <a:p>
          <a:r>
            <a:rPr lang="en-US" dirty="0"/>
            <a:t>External Temperature</a:t>
          </a:r>
        </a:p>
      </dgm:t>
    </dgm:pt>
    <dgm:pt modelId="{1F47B277-808B-4064-8F12-065A2EDC0DA7}" type="parTrans" cxnId="{B17A8AA1-BA5E-4E3D-91EE-C6F3E5197C39}">
      <dgm:prSet/>
      <dgm:spPr/>
      <dgm:t>
        <a:bodyPr/>
        <a:lstStyle/>
        <a:p>
          <a:endParaRPr lang="en-US"/>
        </a:p>
      </dgm:t>
    </dgm:pt>
    <dgm:pt modelId="{68DFBABA-9003-4DDF-8FEC-0BB6BC728DBF}" type="sibTrans" cxnId="{B17A8AA1-BA5E-4E3D-91EE-C6F3E5197C39}">
      <dgm:prSet/>
      <dgm:spPr/>
      <dgm:t>
        <a:bodyPr/>
        <a:lstStyle/>
        <a:p>
          <a:endParaRPr lang="en-US"/>
        </a:p>
      </dgm:t>
    </dgm:pt>
    <dgm:pt modelId="{9A4302AA-A758-4B65-89DF-1A2AE53593A2}">
      <dgm:prSet phldrT="[Text]"/>
      <dgm:spPr/>
      <dgm:t>
        <a:bodyPr/>
        <a:lstStyle/>
        <a:p>
          <a:r>
            <a:rPr lang="en-US" dirty="0"/>
            <a:t>Pi Cam</a:t>
          </a:r>
        </a:p>
      </dgm:t>
    </dgm:pt>
    <dgm:pt modelId="{8B346380-C1B7-4D84-9443-F6C787A74BEF}" type="parTrans" cxnId="{EB05A338-B22B-494F-9E68-95EA0704247E}">
      <dgm:prSet/>
      <dgm:spPr/>
      <dgm:t>
        <a:bodyPr/>
        <a:lstStyle/>
        <a:p>
          <a:endParaRPr lang="en-US"/>
        </a:p>
      </dgm:t>
    </dgm:pt>
    <dgm:pt modelId="{EBFD7216-906C-4E17-9F49-1F56240EAC82}" type="sibTrans" cxnId="{EB05A338-B22B-494F-9E68-95EA0704247E}">
      <dgm:prSet/>
      <dgm:spPr/>
      <dgm:t>
        <a:bodyPr/>
        <a:lstStyle/>
        <a:p>
          <a:endParaRPr lang="en-US"/>
        </a:p>
      </dgm:t>
    </dgm:pt>
    <dgm:pt modelId="{DE78784A-C928-4544-9421-CDBA61968696}" type="pres">
      <dgm:prSet presAssocID="{B854C3E3-898B-4714-A44A-54A26708DD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458F699-8604-44D1-BB19-C58E2B0231C8}" type="pres">
      <dgm:prSet presAssocID="{C77CAD91-03E3-4057-B83C-58CCBFA9D228}" presName="hierRoot1" presStyleCnt="0"/>
      <dgm:spPr/>
    </dgm:pt>
    <dgm:pt modelId="{77176013-3B53-4EC7-AA31-E3666B2A05C8}" type="pres">
      <dgm:prSet presAssocID="{C77CAD91-03E3-4057-B83C-58CCBFA9D228}" presName="composite" presStyleCnt="0"/>
      <dgm:spPr/>
    </dgm:pt>
    <dgm:pt modelId="{3A8B17D0-4869-4314-8B4A-C75FCBE8A1F6}" type="pres">
      <dgm:prSet presAssocID="{C77CAD91-03E3-4057-B83C-58CCBFA9D228}" presName="background" presStyleLbl="node0" presStyleIdx="0" presStyleCnt="1"/>
      <dgm:spPr>
        <a:solidFill>
          <a:srgbClr val="0070C0"/>
        </a:solidFill>
      </dgm:spPr>
    </dgm:pt>
    <dgm:pt modelId="{7431CA9D-9532-4F2B-8C08-247D8CDBD312}" type="pres">
      <dgm:prSet presAssocID="{C77CAD91-03E3-4057-B83C-58CCBFA9D228}" presName="text" presStyleLbl="fgAcc0" presStyleIdx="0" presStyleCnt="1" custScaleX="142480" custLinFactNeighborX="-31296" custLinFactNeighborY="-34660">
        <dgm:presLayoutVars>
          <dgm:chPref val="3"/>
        </dgm:presLayoutVars>
      </dgm:prSet>
      <dgm:spPr/>
    </dgm:pt>
    <dgm:pt modelId="{1BA1C8E7-9C59-4FA3-B7D3-38782CB46366}" type="pres">
      <dgm:prSet presAssocID="{C77CAD91-03E3-4057-B83C-58CCBFA9D228}" presName="hierChild2" presStyleCnt="0"/>
      <dgm:spPr/>
    </dgm:pt>
    <dgm:pt modelId="{F6DCC340-78B1-46AB-84BC-5988CBBEF041}" type="pres">
      <dgm:prSet presAssocID="{41D88C35-C7F3-472C-A4F6-EAE28B2D62C1}" presName="Name10" presStyleLbl="parChTrans1D2" presStyleIdx="0" presStyleCnt="3"/>
      <dgm:spPr/>
    </dgm:pt>
    <dgm:pt modelId="{AABF8B4D-4284-4F47-9EEC-7F4C0669409F}" type="pres">
      <dgm:prSet presAssocID="{35EF7284-FDCF-4E76-B225-7287EFCD3D1D}" presName="hierRoot2" presStyleCnt="0"/>
      <dgm:spPr/>
    </dgm:pt>
    <dgm:pt modelId="{3672DB1B-A6FA-4BB7-B137-B247E4B4FCF4}" type="pres">
      <dgm:prSet presAssocID="{35EF7284-FDCF-4E76-B225-7287EFCD3D1D}" presName="composite2" presStyleCnt="0"/>
      <dgm:spPr/>
    </dgm:pt>
    <dgm:pt modelId="{4E8BA87A-F729-4DDD-BC48-C45F4D64F2B2}" type="pres">
      <dgm:prSet presAssocID="{35EF7284-FDCF-4E76-B225-7287EFCD3D1D}" presName="background2" presStyleLbl="node2" presStyleIdx="0" presStyleCnt="3"/>
      <dgm:spPr>
        <a:solidFill>
          <a:srgbClr val="FD7777"/>
        </a:solidFill>
      </dgm:spPr>
    </dgm:pt>
    <dgm:pt modelId="{9C00B37E-F39C-4665-AE1E-02CDD10C7C20}" type="pres">
      <dgm:prSet presAssocID="{35EF7284-FDCF-4E76-B225-7287EFCD3D1D}" presName="text2" presStyleLbl="fgAcc2" presStyleIdx="0" presStyleCnt="3">
        <dgm:presLayoutVars>
          <dgm:chPref val="3"/>
        </dgm:presLayoutVars>
      </dgm:prSet>
      <dgm:spPr/>
    </dgm:pt>
    <dgm:pt modelId="{86329063-7A21-4CA9-9525-67F3DF55BC19}" type="pres">
      <dgm:prSet presAssocID="{35EF7284-FDCF-4E76-B225-7287EFCD3D1D}" presName="hierChild3" presStyleCnt="0"/>
      <dgm:spPr/>
    </dgm:pt>
    <dgm:pt modelId="{799B31BC-BB40-4568-9A74-A3C755BFF200}" type="pres">
      <dgm:prSet presAssocID="{AC1AA7FD-C782-4953-8392-11F35BA2C003}" presName="Name17" presStyleLbl="parChTrans1D3" presStyleIdx="0" presStyleCnt="8"/>
      <dgm:spPr/>
    </dgm:pt>
    <dgm:pt modelId="{0670A033-FB5F-4C25-9A6A-EA2B331F1E4E}" type="pres">
      <dgm:prSet presAssocID="{5D3EF0EB-C77A-4C47-82C4-F97877A9E5F1}" presName="hierRoot3" presStyleCnt="0"/>
      <dgm:spPr/>
    </dgm:pt>
    <dgm:pt modelId="{AE20D070-5F58-4AD3-A8A3-AA59799EC79F}" type="pres">
      <dgm:prSet presAssocID="{5D3EF0EB-C77A-4C47-82C4-F97877A9E5F1}" presName="composite3" presStyleCnt="0"/>
      <dgm:spPr/>
    </dgm:pt>
    <dgm:pt modelId="{CABD5796-E13F-4436-87C2-3573C5B36ACB}" type="pres">
      <dgm:prSet presAssocID="{5D3EF0EB-C77A-4C47-82C4-F97877A9E5F1}" presName="background3" presStyleLbl="node3" presStyleIdx="0" presStyleCnt="8"/>
      <dgm:spPr>
        <a:solidFill>
          <a:srgbClr val="FD7777"/>
        </a:solidFill>
      </dgm:spPr>
    </dgm:pt>
    <dgm:pt modelId="{8864B886-1C9B-40B0-AE04-378C88AA1C6A}" type="pres">
      <dgm:prSet presAssocID="{5D3EF0EB-C77A-4C47-82C4-F97877A9E5F1}" presName="text3" presStyleLbl="fgAcc3" presStyleIdx="0" presStyleCnt="8">
        <dgm:presLayoutVars>
          <dgm:chPref val="3"/>
        </dgm:presLayoutVars>
      </dgm:prSet>
      <dgm:spPr/>
    </dgm:pt>
    <dgm:pt modelId="{E9C44DE1-D057-4D8E-93C6-0C43B390BC77}" type="pres">
      <dgm:prSet presAssocID="{5D3EF0EB-C77A-4C47-82C4-F97877A9E5F1}" presName="hierChild4" presStyleCnt="0"/>
      <dgm:spPr/>
    </dgm:pt>
    <dgm:pt modelId="{AF9C4C6F-BE37-411A-9AF9-2AA099245CBB}" type="pres">
      <dgm:prSet presAssocID="{948D8ECE-604F-47C9-B0F5-A6C9A3492416}" presName="Name17" presStyleLbl="parChTrans1D3" presStyleIdx="1" presStyleCnt="8"/>
      <dgm:spPr/>
    </dgm:pt>
    <dgm:pt modelId="{2598C179-69B5-4839-B142-0488CE1842AB}" type="pres">
      <dgm:prSet presAssocID="{CC9BE653-A429-411B-B06A-6B84936EFDB5}" presName="hierRoot3" presStyleCnt="0"/>
      <dgm:spPr/>
    </dgm:pt>
    <dgm:pt modelId="{5FC2DBFC-4730-4CD7-B49E-31AE198BFC31}" type="pres">
      <dgm:prSet presAssocID="{CC9BE653-A429-411B-B06A-6B84936EFDB5}" presName="composite3" presStyleCnt="0"/>
      <dgm:spPr/>
    </dgm:pt>
    <dgm:pt modelId="{0A6F8DA1-F7B2-4D9C-BF9F-41AAC2166C79}" type="pres">
      <dgm:prSet presAssocID="{CC9BE653-A429-411B-B06A-6B84936EFDB5}" presName="background3" presStyleLbl="node3" presStyleIdx="1" presStyleCnt="8"/>
      <dgm:spPr>
        <a:solidFill>
          <a:srgbClr val="FD7777"/>
        </a:solidFill>
      </dgm:spPr>
    </dgm:pt>
    <dgm:pt modelId="{21443EC9-BA1B-4A9A-87B5-B32992EAD87A}" type="pres">
      <dgm:prSet presAssocID="{CC9BE653-A429-411B-B06A-6B84936EFDB5}" presName="text3" presStyleLbl="fgAcc3" presStyleIdx="1" presStyleCnt="8">
        <dgm:presLayoutVars>
          <dgm:chPref val="3"/>
        </dgm:presLayoutVars>
      </dgm:prSet>
      <dgm:spPr/>
    </dgm:pt>
    <dgm:pt modelId="{D9A30086-35B9-4852-A90E-FECC8DE86C2D}" type="pres">
      <dgm:prSet presAssocID="{CC9BE653-A429-411B-B06A-6B84936EFDB5}" presName="hierChild4" presStyleCnt="0"/>
      <dgm:spPr/>
    </dgm:pt>
    <dgm:pt modelId="{A43A8C33-FF11-431D-A571-48F999CC99E4}" type="pres">
      <dgm:prSet presAssocID="{93B97254-CB27-4658-AB2F-D753D6ED0DDC}" presName="Name17" presStyleLbl="parChTrans1D3" presStyleIdx="2" presStyleCnt="8"/>
      <dgm:spPr/>
    </dgm:pt>
    <dgm:pt modelId="{7FE3AED5-D640-410B-978E-712B68F542B6}" type="pres">
      <dgm:prSet presAssocID="{9A524D3E-E7C9-43E0-B9A4-CFC7FC45F136}" presName="hierRoot3" presStyleCnt="0"/>
      <dgm:spPr/>
    </dgm:pt>
    <dgm:pt modelId="{3A79E1C5-799A-4A03-A3A2-E2946E76F7DB}" type="pres">
      <dgm:prSet presAssocID="{9A524D3E-E7C9-43E0-B9A4-CFC7FC45F136}" presName="composite3" presStyleCnt="0"/>
      <dgm:spPr/>
    </dgm:pt>
    <dgm:pt modelId="{04B1B7AC-454C-4773-BBB1-AE5A1E7A4E65}" type="pres">
      <dgm:prSet presAssocID="{9A524D3E-E7C9-43E0-B9A4-CFC7FC45F136}" presName="background3" presStyleLbl="node3" presStyleIdx="2" presStyleCnt="8"/>
      <dgm:spPr>
        <a:solidFill>
          <a:srgbClr val="FD7777"/>
        </a:solidFill>
      </dgm:spPr>
    </dgm:pt>
    <dgm:pt modelId="{DA750BF2-5FCE-41CC-9641-97C38D662917}" type="pres">
      <dgm:prSet presAssocID="{9A524D3E-E7C9-43E0-B9A4-CFC7FC45F136}" presName="text3" presStyleLbl="fgAcc3" presStyleIdx="2" presStyleCnt="8">
        <dgm:presLayoutVars>
          <dgm:chPref val="3"/>
        </dgm:presLayoutVars>
      </dgm:prSet>
      <dgm:spPr/>
    </dgm:pt>
    <dgm:pt modelId="{F7159800-B9F7-4369-BC7E-E2F86AFCF866}" type="pres">
      <dgm:prSet presAssocID="{9A524D3E-E7C9-43E0-B9A4-CFC7FC45F136}" presName="hierChild4" presStyleCnt="0"/>
      <dgm:spPr/>
    </dgm:pt>
    <dgm:pt modelId="{CB46DE5F-5A39-4B83-BC7C-8813FC37ACA8}" type="pres">
      <dgm:prSet presAssocID="{1DD4E772-7FC9-4D17-B726-37C8464B598C}" presName="Name10" presStyleLbl="parChTrans1D2" presStyleIdx="1" presStyleCnt="3"/>
      <dgm:spPr/>
    </dgm:pt>
    <dgm:pt modelId="{4C50A38B-E4E9-4186-9341-EDFD4516DC39}" type="pres">
      <dgm:prSet presAssocID="{A32C23B4-82A6-4431-BA18-064FC40CE1FC}" presName="hierRoot2" presStyleCnt="0"/>
      <dgm:spPr/>
    </dgm:pt>
    <dgm:pt modelId="{F151FB02-6763-4BE7-9490-8E11CA1EA447}" type="pres">
      <dgm:prSet presAssocID="{A32C23B4-82A6-4431-BA18-064FC40CE1FC}" presName="composite2" presStyleCnt="0"/>
      <dgm:spPr/>
    </dgm:pt>
    <dgm:pt modelId="{36DBDB9B-8E6A-4623-82DE-4CEA846D2E05}" type="pres">
      <dgm:prSet presAssocID="{A32C23B4-82A6-4431-BA18-064FC40CE1FC}" presName="background2" presStyleLbl="node2" presStyleIdx="1" presStyleCnt="3"/>
      <dgm:spPr>
        <a:solidFill>
          <a:srgbClr val="A4E2F8"/>
        </a:solidFill>
      </dgm:spPr>
    </dgm:pt>
    <dgm:pt modelId="{934FA108-82D4-49B9-A519-0E0846BB03EE}" type="pres">
      <dgm:prSet presAssocID="{A32C23B4-82A6-4431-BA18-064FC40CE1FC}" presName="text2" presStyleLbl="fgAcc2" presStyleIdx="1" presStyleCnt="3">
        <dgm:presLayoutVars>
          <dgm:chPref val="3"/>
        </dgm:presLayoutVars>
      </dgm:prSet>
      <dgm:spPr/>
    </dgm:pt>
    <dgm:pt modelId="{8132EB53-28CB-4E6B-9F19-94891458BA89}" type="pres">
      <dgm:prSet presAssocID="{A32C23B4-82A6-4431-BA18-064FC40CE1FC}" presName="hierChild3" presStyleCnt="0"/>
      <dgm:spPr/>
    </dgm:pt>
    <dgm:pt modelId="{79D87CFA-3C1C-4B94-A1A6-69C9C4BBFAA1}" type="pres">
      <dgm:prSet presAssocID="{8CA205D8-85C2-4054-A885-C4CF7B8A0726}" presName="Name17" presStyleLbl="parChTrans1D3" presStyleIdx="3" presStyleCnt="8"/>
      <dgm:spPr/>
    </dgm:pt>
    <dgm:pt modelId="{F43E8EB7-283B-434B-9183-AD2F0B459960}" type="pres">
      <dgm:prSet presAssocID="{89B76695-F628-4717-A40A-FACCD5B39115}" presName="hierRoot3" presStyleCnt="0"/>
      <dgm:spPr/>
    </dgm:pt>
    <dgm:pt modelId="{10322E98-A916-4D46-BB4D-7EFBA32EB095}" type="pres">
      <dgm:prSet presAssocID="{89B76695-F628-4717-A40A-FACCD5B39115}" presName="composite3" presStyleCnt="0"/>
      <dgm:spPr/>
    </dgm:pt>
    <dgm:pt modelId="{CA4C5A7E-A1DB-475D-A1D9-236FAD574E2C}" type="pres">
      <dgm:prSet presAssocID="{89B76695-F628-4717-A40A-FACCD5B39115}" presName="background3" presStyleLbl="node3" presStyleIdx="3" presStyleCnt="8"/>
      <dgm:spPr>
        <a:solidFill>
          <a:srgbClr val="A4E2F8"/>
        </a:solidFill>
      </dgm:spPr>
    </dgm:pt>
    <dgm:pt modelId="{A6D07BC4-91B5-401A-A296-7517C46D7FF4}" type="pres">
      <dgm:prSet presAssocID="{89B76695-F628-4717-A40A-FACCD5B39115}" presName="text3" presStyleLbl="fgAcc3" presStyleIdx="3" presStyleCnt="8" custLinFactNeighborY="28140">
        <dgm:presLayoutVars>
          <dgm:chPref val="3"/>
        </dgm:presLayoutVars>
      </dgm:prSet>
      <dgm:spPr/>
    </dgm:pt>
    <dgm:pt modelId="{EFCB94CB-6BA1-45C6-B2A3-FDDE7EC45464}" type="pres">
      <dgm:prSet presAssocID="{89B76695-F628-4717-A40A-FACCD5B39115}" presName="hierChild4" presStyleCnt="0"/>
      <dgm:spPr/>
    </dgm:pt>
    <dgm:pt modelId="{85A52D90-10F3-43F1-B844-67F8D456A264}" type="pres">
      <dgm:prSet presAssocID="{51215400-959D-4A90-B652-F4F03659FC5F}" presName="Name23" presStyleLbl="parChTrans1D4" presStyleIdx="0" presStyleCnt="4"/>
      <dgm:spPr/>
    </dgm:pt>
    <dgm:pt modelId="{5A7505F8-88BF-4A13-B054-BD120E491748}" type="pres">
      <dgm:prSet presAssocID="{C00F0026-259B-451E-B7D2-AA91D8D28185}" presName="hierRoot4" presStyleCnt="0"/>
      <dgm:spPr/>
    </dgm:pt>
    <dgm:pt modelId="{4D53FDA3-1EE3-467E-9967-F1DA7BFC89A8}" type="pres">
      <dgm:prSet presAssocID="{C00F0026-259B-451E-B7D2-AA91D8D28185}" presName="composite4" presStyleCnt="0"/>
      <dgm:spPr/>
    </dgm:pt>
    <dgm:pt modelId="{9BABC6B8-06DE-427E-9F63-8936BFFE64E6}" type="pres">
      <dgm:prSet presAssocID="{C00F0026-259B-451E-B7D2-AA91D8D28185}" presName="background4" presStyleLbl="node4" presStyleIdx="0" presStyleCnt="4"/>
      <dgm:spPr>
        <a:solidFill>
          <a:srgbClr val="A4E2F8"/>
        </a:solidFill>
      </dgm:spPr>
    </dgm:pt>
    <dgm:pt modelId="{61C427DB-A8F7-4FAA-8C63-577F40906AD4}" type="pres">
      <dgm:prSet presAssocID="{C00F0026-259B-451E-B7D2-AA91D8D28185}" presName="text4" presStyleLbl="fgAcc4" presStyleIdx="0" presStyleCnt="4" custLinFactNeighborY="68193">
        <dgm:presLayoutVars>
          <dgm:chPref val="3"/>
        </dgm:presLayoutVars>
      </dgm:prSet>
      <dgm:spPr/>
    </dgm:pt>
    <dgm:pt modelId="{1EC69D3C-AD47-4873-9ABE-302E2CE95A63}" type="pres">
      <dgm:prSet presAssocID="{C00F0026-259B-451E-B7D2-AA91D8D28185}" presName="hierChild5" presStyleCnt="0"/>
      <dgm:spPr/>
    </dgm:pt>
    <dgm:pt modelId="{35191F0C-1079-4F2E-8897-DECDD5EA6B20}" type="pres">
      <dgm:prSet presAssocID="{CC18B3C7-A906-425D-A973-374E1A4E7121}" presName="Name23" presStyleLbl="parChTrans1D4" presStyleIdx="1" presStyleCnt="4"/>
      <dgm:spPr/>
    </dgm:pt>
    <dgm:pt modelId="{71C39267-A8B3-46E5-8979-337E0651687F}" type="pres">
      <dgm:prSet presAssocID="{057430EF-CC99-4654-BFA5-B7BC4A8ED72F}" presName="hierRoot4" presStyleCnt="0"/>
      <dgm:spPr/>
    </dgm:pt>
    <dgm:pt modelId="{5F4D1B08-96F9-4A99-B836-795A252BCF98}" type="pres">
      <dgm:prSet presAssocID="{057430EF-CC99-4654-BFA5-B7BC4A8ED72F}" presName="composite4" presStyleCnt="0"/>
      <dgm:spPr/>
    </dgm:pt>
    <dgm:pt modelId="{BED74607-6CC0-457E-9B44-90E3E16058AC}" type="pres">
      <dgm:prSet presAssocID="{057430EF-CC99-4654-BFA5-B7BC4A8ED72F}" presName="background4" presStyleLbl="node4" presStyleIdx="1" presStyleCnt="4"/>
      <dgm:spPr>
        <a:solidFill>
          <a:srgbClr val="A4E2F8"/>
        </a:solidFill>
      </dgm:spPr>
    </dgm:pt>
    <dgm:pt modelId="{12BCA042-53B6-4137-95B4-18E5AF8E33C4}" type="pres">
      <dgm:prSet presAssocID="{057430EF-CC99-4654-BFA5-B7BC4A8ED72F}" presName="text4" presStyleLbl="fgAcc4" presStyleIdx="1" presStyleCnt="4" custLinFactNeighborY="68193">
        <dgm:presLayoutVars>
          <dgm:chPref val="3"/>
        </dgm:presLayoutVars>
      </dgm:prSet>
      <dgm:spPr/>
    </dgm:pt>
    <dgm:pt modelId="{E8E62222-C9FC-4DCB-84D8-FE8AB72770A8}" type="pres">
      <dgm:prSet presAssocID="{057430EF-CC99-4654-BFA5-B7BC4A8ED72F}" presName="hierChild5" presStyleCnt="0"/>
      <dgm:spPr/>
    </dgm:pt>
    <dgm:pt modelId="{2429CD4B-3C3C-475F-86AA-77424378D49D}" type="pres">
      <dgm:prSet presAssocID="{1F47B277-808B-4064-8F12-065A2EDC0DA7}" presName="Name23" presStyleLbl="parChTrans1D4" presStyleIdx="2" presStyleCnt="4"/>
      <dgm:spPr/>
    </dgm:pt>
    <dgm:pt modelId="{1961A852-1311-4DD2-A015-F6421803F4A1}" type="pres">
      <dgm:prSet presAssocID="{CA663A66-78B2-422E-B803-FB99161EA5F4}" presName="hierRoot4" presStyleCnt="0"/>
      <dgm:spPr/>
    </dgm:pt>
    <dgm:pt modelId="{BC62FBEF-95CA-4A9A-A5C8-7DE0272DDB9D}" type="pres">
      <dgm:prSet presAssocID="{CA663A66-78B2-422E-B803-FB99161EA5F4}" presName="composite4" presStyleCnt="0"/>
      <dgm:spPr/>
    </dgm:pt>
    <dgm:pt modelId="{9DDC0BA7-BCA8-4270-8D3F-851B2B936245}" type="pres">
      <dgm:prSet presAssocID="{CA663A66-78B2-422E-B803-FB99161EA5F4}" presName="background4" presStyleLbl="node4" presStyleIdx="2" presStyleCnt="4"/>
      <dgm:spPr>
        <a:solidFill>
          <a:srgbClr val="A4E2F8"/>
        </a:solidFill>
      </dgm:spPr>
    </dgm:pt>
    <dgm:pt modelId="{21F319C3-4911-4DBB-9B21-6E162994341B}" type="pres">
      <dgm:prSet presAssocID="{CA663A66-78B2-422E-B803-FB99161EA5F4}" presName="text4" presStyleLbl="fgAcc4" presStyleIdx="2" presStyleCnt="4" custLinFactNeighborX="863" custLinFactNeighborY="68900">
        <dgm:presLayoutVars>
          <dgm:chPref val="3"/>
        </dgm:presLayoutVars>
      </dgm:prSet>
      <dgm:spPr/>
    </dgm:pt>
    <dgm:pt modelId="{324F5C2B-37FA-4443-B051-D488AC285459}" type="pres">
      <dgm:prSet presAssocID="{CA663A66-78B2-422E-B803-FB99161EA5F4}" presName="hierChild5" presStyleCnt="0"/>
      <dgm:spPr/>
    </dgm:pt>
    <dgm:pt modelId="{D9EEA5DA-17EF-4BF1-B0AE-65CDC5E4AFC2}" type="pres">
      <dgm:prSet presAssocID="{8B346380-C1B7-4D84-9443-F6C787A74BEF}" presName="Name23" presStyleLbl="parChTrans1D4" presStyleIdx="3" presStyleCnt="4"/>
      <dgm:spPr/>
    </dgm:pt>
    <dgm:pt modelId="{F8287BA8-A921-477B-B7CF-81B2244D6DD4}" type="pres">
      <dgm:prSet presAssocID="{9A4302AA-A758-4B65-89DF-1A2AE53593A2}" presName="hierRoot4" presStyleCnt="0"/>
      <dgm:spPr/>
    </dgm:pt>
    <dgm:pt modelId="{571F5DF6-50FE-4F02-B9D3-E9A6F1FC65D3}" type="pres">
      <dgm:prSet presAssocID="{9A4302AA-A758-4B65-89DF-1A2AE53593A2}" presName="composite4" presStyleCnt="0"/>
      <dgm:spPr/>
    </dgm:pt>
    <dgm:pt modelId="{8647E21C-16C0-4073-B552-6044905C9197}" type="pres">
      <dgm:prSet presAssocID="{9A4302AA-A758-4B65-89DF-1A2AE53593A2}" presName="background4" presStyleLbl="node4" presStyleIdx="3" presStyleCnt="4"/>
      <dgm:spPr>
        <a:solidFill>
          <a:srgbClr val="A4E2F8"/>
        </a:solidFill>
      </dgm:spPr>
    </dgm:pt>
    <dgm:pt modelId="{148B578F-17E8-4265-B6A4-7DCEBE055D37}" type="pres">
      <dgm:prSet presAssocID="{9A4302AA-A758-4B65-89DF-1A2AE53593A2}" presName="text4" presStyleLbl="fgAcc4" presStyleIdx="3" presStyleCnt="4" custLinFactNeighborX="-1584" custLinFactNeighborY="68215">
        <dgm:presLayoutVars>
          <dgm:chPref val="3"/>
        </dgm:presLayoutVars>
      </dgm:prSet>
      <dgm:spPr/>
    </dgm:pt>
    <dgm:pt modelId="{1877540A-AA51-4D7B-9E9E-9511B1DE57A2}" type="pres">
      <dgm:prSet presAssocID="{9A4302AA-A758-4B65-89DF-1A2AE53593A2}" presName="hierChild5" presStyleCnt="0"/>
      <dgm:spPr/>
    </dgm:pt>
    <dgm:pt modelId="{03F4B3DF-FA31-4017-9A8C-AF0DA81A197F}" type="pres">
      <dgm:prSet presAssocID="{BA2AFEB6-5778-4927-8127-CA46800B8E2F}" presName="Name17" presStyleLbl="parChTrans1D3" presStyleIdx="4" presStyleCnt="8"/>
      <dgm:spPr/>
    </dgm:pt>
    <dgm:pt modelId="{98999CAE-35BE-4EAF-ADF3-9271C2B5070B}" type="pres">
      <dgm:prSet presAssocID="{C6B07F0C-E4B3-4EB4-979C-58C57C60841F}" presName="hierRoot3" presStyleCnt="0"/>
      <dgm:spPr/>
    </dgm:pt>
    <dgm:pt modelId="{547B0A45-9EC3-4CF9-82CA-2C4993C3A699}" type="pres">
      <dgm:prSet presAssocID="{C6B07F0C-E4B3-4EB4-979C-58C57C60841F}" presName="composite3" presStyleCnt="0"/>
      <dgm:spPr/>
    </dgm:pt>
    <dgm:pt modelId="{3CA9CC08-5AFF-4063-8131-06E253C7F356}" type="pres">
      <dgm:prSet presAssocID="{C6B07F0C-E4B3-4EB4-979C-58C57C60841F}" presName="background3" presStyleLbl="node3" presStyleIdx="4" presStyleCnt="8"/>
      <dgm:spPr>
        <a:solidFill>
          <a:srgbClr val="A4E2F8"/>
        </a:solidFill>
      </dgm:spPr>
    </dgm:pt>
    <dgm:pt modelId="{111DA6E0-EB49-475B-91A9-C0C9596AEEA1}" type="pres">
      <dgm:prSet presAssocID="{C6B07F0C-E4B3-4EB4-979C-58C57C60841F}" presName="text3" presStyleLbl="fgAcc3" presStyleIdx="4" presStyleCnt="8" custLinFactNeighborX="-315" custLinFactNeighborY="28827">
        <dgm:presLayoutVars>
          <dgm:chPref val="3"/>
        </dgm:presLayoutVars>
      </dgm:prSet>
      <dgm:spPr/>
    </dgm:pt>
    <dgm:pt modelId="{8299B6EA-D184-49D4-8949-656CDD0F0D02}" type="pres">
      <dgm:prSet presAssocID="{C6B07F0C-E4B3-4EB4-979C-58C57C60841F}" presName="hierChild4" presStyleCnt="0"/>
      <dgm:spPr/>
    </dgm:pt>
    <dgm:pt modelId="{3B36A65C-ED85-496E-80DB-6815A694C2BB}" type="pres">
      <dgm:prSet presAssocID="{3F90A3C8-470D-43B3-B92D-947F7F480A40}" presName="Name17" presStyleLbl="parChTrans1D3" presStyleIdx="5" presStyleCnt="8"/>
      <dgm:spPr/>
    </dgm:pt>
    <dgm:pt modelId="{148B19E6-8D60-4BD6-8C87-F6D47F484E41}" type="pres">
      <dgm:prSet presAssocID="{C9306971-73D7-4159-B9B3-3AA5AB72A391}" presName="hierRoot3" presStyleCnt="0"/>
      <dgm:spPr/>
    </dgm:pt>
    <dgm:pt modelId="{151EC492-491E-4F97-BDB8-8151E0E3A2B4}" type="pres">
      <dgm:prSet presAssocID="{C9306971-73D7-4159-B9B3-3AA5AB72A391}" presName="composite3" presStyleCnt="0"/>
      <dgm:spPr/>
    </dgm:pt>
    <dgm:pt modelId="{C3EDBF82-ECF7-4EE1-A9DA-BC9471D6B253}" type="pres">
      <dgm:prSet presAssocID="{C9306971-73D7-4159-B9B3-3AA5AB72A391}" presName="background3" presStyleLbl="node3" presStyleIdx="5" presStyleCnt="8"/>
      <dgm:spPr>
        <a:solidFill>
          <a:srgbClr val="A4E2F8"/>
        </a:solidFill>
      </dgm:spPr>
    </dgm:pt>
    <dgm:pt modelId="{7FBF8A77-E841-418E-A41A-0986E1504266}" type="pres">
      <dgm:prSet presAssocID="{C9306971-73D7-4159-B9B3-3AA5AB72A391}" presName="text3" presStyleLbl="fgAcc3" presStyleIdx="5" presStyleCnt="8" custLinFactNeighborX="-6558" custLinFactNeighborY="27429">
        <dgm:presLayoutVars>
          <dgm:chPref val="3"/>
        </dgm:presLayoutVars>
      </dgm:prSet>
      <dgm:spPr/>
    </dgm:pt>
    <dgm:pt modelId="{89D933FE-792B-4485-ACEB-5A22FD991FB3}" type="pres">
      <dgm:prSet presAssocID="{C9306971-73D7-4159-B9B3-3AA5AB72A391}" presName="hierChild4" presStyleCnt="0"/>
      <dgm:spPr/>
    </dgm:pt>
    <dgm:pt modelId="{591E7942-29C9-40F9-8548-5157DCE0CB76}" type="pres">
      <dgm:prSet presAssocID="{B3C3810B-CD80-4A68-8FE5-B955E0284C64}" presName="Name10" presStyleLbl="parChTrans1D2" presStyleIdx="2" presStyleCnt="3"/>
      <dgm:spPr/>
    </dgm:pt>
    <dgm:pt modelId="{C872D5F8-CA7F-4F9D-A00F-2221A25CD1D7}" type="pres">
      <dgm:prSet presAssocID="{32C29EB9-01CE-42E9-AEC2-3517343604AF}" presName="hierRoot2" presStyleCnt="0"/>
      <dgm:spPr/>
    </dgm:pt>
    <dgm:pt modelId="{2B8D36BE-F6B9-4F19-87D0-3601EF0B089D}" type="pres">
      <dgm:prSet presAssocID="{32C29EB9-01CE-42E9-AEC2-3517343604AF}" presName="composite2" presStyleCnt="0"/>
      <dgm:spPr/>
    </dgm:pt>
    <dgm:pt modelId="{1A785B1E-02C8-4E61-B30E-AAA02FD5F18A}" type="pres">
      <dgm:prSet presAssocID="{32C29EB9-01CE-42E9-AEC2-3517343604AF}" presName="background2" presStyleLbl="node2" presStyleIdx="2" presStyleCnt="3"/>
      <dgm:spPr>
        <a:solidFill>
          <a:schemeClr val="accent6">
            <a:lumMod val="60000"/>
            <a:lumOff val="40000"/>
          </a:schemeClr>
        </a:solidFill>
      </dgm:spPr>
    </dgm:pt>
    <dgm:pt modelId="{DF64A2C1-46F1-471D-B1AB-F69AA5AA9AD2}" type="pres">
      <dgm:prSet presAssocID="{32C29EB9-01CE-42E9-AEC2-3517343604AF}" presName="text2" presStyleLbl="fgAcc2" presStyleIdx="2" presStyleCnt="3">
        <dgm:presLayoutVars>
          <dgm:chPref val="3"/>
        </dgm:presLayoutVars>
      </dgm:prSet>
      <dgm:spPr/>
    </dgm:pt>
    <dgm:pt modelId="{69D844ED-7959-4B2C-8CE2-5440DC148E2F}" type="pres">
      <dgm:prSet presAssocID="{32C29EB9-01CE-42E9-AEC2-3517343604AF}" presName="hierChild3" presStyleCnt="0"/>
      <dgm:spPr/>
    </dgm:pt>
    <dgm:pt modelId="{BB829933-9A10-4F01-9FC6-1ACE315106D1}" type="pres">
      <dgm:prSet presAssocID="{0C4BB626-440C-4F22-8A51-3CA178F7EE78}" presName="Name17" presStyleLbl="parChTrans1D3" presStyleIdx="6" presStyleCnt="8"/>
      <dgm:spPr/>
    </dgm:pt>
    <dgm:pt modelId="{D0AFCE38-48CD-43CF-92DD-EEDB0129B3D8}" type="pres">
      <dgm:prSet presAssocID="{53039133-BB56-48BC-BAEF-39FEC0F883AB}" presName="hierRoot3" presStyleCnt="0"/>
      <dgm:spPr/>
    </dgm:pt>
    <dgm:pt modelId="{8074E749-D506-47E8-9F77-8444DEF3B6A9}" type="pres">
      <dgm:prSet presAssocID="{53039133-BB56-48BC-BAEF-39FEC0F883AB}" presName="composite3" presStyleCnt="0"/>
      <dgm:spPr/>
    </dgm:pt>
    <dgm:pt modelId="{093C4640-D8B0-4E6D-8702-3CCDB73831B6}" type="pres">
      <dgm:prSet presAssocID="{53039133-BB56-48BC-BAEF-39FEC0F883AB}" presName="background3" presStyleLbl="node3" presStyleIdx="6" presStyleCnt="8"/>
      <dgm:spPr>
        <a:solidFill>
          <a:schemeClr val="accent6">
            <a:lumMod val="60000"/>
            <a:lumOff val="40000"/>
          </a:schemeClr>
        </a:solidFill>
      </dgm:spPr>
    </dgm:pt>
    <dgm:pt modelId="{43162E93-37C8-402E-8678-A989D7A489D8}" type="pres">
      <dgm:prSet presAssocID="{53039133-BB56-48BC-BAEF-39FEC0F883AB}" presName="text3" presStyleLbl="fgAcc3" presStyleIdx="6" presStyleCnt="8">
        <dgm:presLayoutVars>
          <dgm:chPref val="3"/>
        </dgm:presLayoutVars>
      </dgm:prSet>
      <dgm:spPr/>
    </dgm:pt>
    <dgm:pt modelId="{9CD76381-CB5F-4B82-8DB7-293971C07546}" type="pres">
      <dgm:prSet presAssocID="{53039133-BB56-48BC-BAEF-39FEC0F883AB}" presName="hierChild4" presStyleCnt="0"/>
      <dgm:spPr/>
    </dgm:pt>
    <dgm:pt modelId="{B536AFC4-57E7-488F-9EE8-0C2BA0D14A19}" type="pres">
      <dgm:prSet presAssocID="{352221E7-6AD0-4A48-9483-CE6AE80E6F4E}" presName="Name17" presStyleLbl="parChTrans1D3" presStyleIdx="7" presStyleCnt="8"/>
      <dgm:spPr/>
    </dgm:pt>
    <dgm:pt modelId="{BC8D8A46-2D85-4372-92B2-3C4B577376E6}" type="pres">
      <dgm:prSet presAssocID="{A432707C-63B7-4D8A-8184-7CF4ABAE2612}" presName="hierRoot3" presStyleCnt="0"/>
      <dgm:spPr/>
    </dgm:pt>
    <dgm:pt modelId="{CE7946C8-D203-4C78-A737-4FBCE227FAF4}" type="pres">
      <dgm:prSet presAssocID="{A432707C-63B7-4D8A-8184-7CF4ABAE2612}" presName="composite3" presStyleCnt="0"/>
      <dgm:spPr/>
    </dgm:pt>
    <dgm:pt modelId="{582E29BD-2494-4E06-ACE3-49D373B98828}" type="pres">
      <dgm:prSet presAssocID="{A432707C-63B7-4D8A-8184-7CF4ABAE2612}" presName="background3" presStyleLbl="node3" presStyleIdx="7" presStyleCnt="8"/>
      <dgm:spPr>
        <a:solidFill>
          <a:schemeClr val="accent6">
            <a:lumMod val="60000"/>
            <a:lumOff val="40000"/>
          </a:schemeClr>
        </a:solidFill>
      </dgm:spPr>
    </dgm:pt>
    <dgm:pt modelId="{53E96640-8218-4290-9F80-14A644B27AB9}" type="pres">
      <dgm:prSet presAssocID="{A432707C-63B7-4D8A-8184-7CF4ABAE2612}" presName="text3" presStyleLbl="fgAcc3" presStyleIdx="7" presStyleCnt="8">
        <dgm:presLayoutVars>
          <dgm:chPref val="3"/>
        </dgm:presLayoutVars>
      </dgm:prSet>
      <dgm:spPr/>
    </dgm:pt>
    <dgm:pt modelId="{C29C9F4A-DD63-4AEE-B0C2-A2F91D04AD85}" type="pres">
      <dgm:prSet presAssocID="{A432707C-63B7-4D8A-8184-7CF4ABAE2612}" presName="hierChild4" presStyleCnt="0"/>
      <dgm:spPr/>
    </dgm:pt>
  </dgm:ptLst>
  <dgm:cxnLst>
    <dgm:cxn modelId="{0EE10004-948C-463B-A490-96690085E08A}" type="presOf" srcId="{3F90A3C8-470D-43B3-B92D-947F7F480A40}" destId="{3B36A65C-ED85-496E-80DB-6815A694C2BB}" srcOrd="0" destOrd="0" presId="urn:microsoft.com/office/officeart/2005/8/layout/hierarchy1"/>
    <dgm:cxn modelId="{E71DCD07-E272-466B-947B-0C244EA1B261}" srcId="{35EF7284-FDCF-4E76-B225-7287EFCD3D1D}" destId="{9A524D3E-E7C9-43E0-B9A4-CFC7FC45F136}" srcOrd="2" destOrd="0" parTransId="{93B97254-CB27-4658-AB2F-D753D6ED0DDC}" sibTransId="{2444E600-06DD-4CD3-83B6-F9C301029862}"/>
    <dgm:cxn modelId="{652AE910-BE00-4AB3-B3D4-E74719A062B4}" srcId="{89B76695-F628-4717-A40A-FACCD5B39115}" destId="{C00F0026-259B-451E-B7D2-AA91D8D28185}" srcOrd="0" destOrd="0" parTransId="{51215400-959D-4A90-B652-F4F03659FC5F}" sibTransId="{650E7C8C-330E-4254-AA06-D5108E892573}"/>
    <dgm:cxn modelId="{1A03E818-A8D2-4E92-8CC5-F4E7D7638385}" srcId="{A32C23B4-82A6-4431-BA18-064FC40CE1FC}" destId="{89B76695-F628-4717-A40A-FACCD5B39115}" srcOrd="0" destOrd="0" parTransId="{8CA205D8-85C2-4054-A885-C4CF7B8A0726}" sibTransId="{A054E625-8298-4D5C-B307-CA7D95AA8B0D}"/>
    <dgm:cxn modelId="{81949A1F-1FE9-47A1-AB03-DA4C4CA85F20}" type="presOf" srcId="{C6B07F0C-E4B3-4EB4-979C-58C57C60841F}" destId="{111DA6E0-EB49-475B-91A9-C0C9596AEEA1}" srcOrd="0" destOrd="0" presId="urn:microsoft.com/office/officeart/2005/8/layout/hierarchy1"/>
    <dgm:cxn modelId="{C38D2221-4C0C-4B0F-9F0F-A6468DC64F1E}" srcId="{B854C3E3-898B-4714-A44A-54A26708DDC9}" destId="{C77CAD91-03E3-4057-B83C-58CCBFA9D228}" srcOrd="0" destOrd="0" parTransId="{23DE0FCD-32F3-433A-8D0C-A14D9826ED2E}" sibTransId="{4ED245F0-42A0-4D9C-AA5F-C3A56158489A}"/>
    <dgm:cxn modelId="{B8ECC521-C168-4A82-B8C2-2DA703725BC8}" type="presOf" srcId="{1DD4E772-7FC9-4D17-B726-37C8464B598C}" destId="{CB46DE5F-5A39-4B83-BC7C-8813FC37ACA8}" srcOrd="0" destOrd="0" presId="urn:microsoft.com/office/officeart/2005/8/layout/hierarchy1"/>
    <dgm:cxn modelId="{946F4D25-AA96-4B28-9535-93BB9B891458}" srcId="{32C29EB9-01CE-42E9-AEC2-3517343604AF}" destId="{A432707C-63B7-4D8A-8184-7CF4ABAE2612}" srcOrd="1" destOrd="0" parTransId="{352221E7-6AD0-4A48-9483-CE6AE80E6F4E}" sibTransId="{C95D5033-D080-451E-BF70-15AB05FB565B}"/>
    <dgm:cxn modelId="{AA069A2F-ECD7-41DC-A0A4-4004BA9BBD32}" srcId="{C77CAD91-03E3-4057-B83C-58CCBFA9D228}" destId="{32C29EB9-01CE-42E9-AEC2-3517343604AF}" srcOrd="2" destOrd="0" parTransId="{B3C3810B-CD80-4A68-8FE5-B955E0284C64}" sibTransId="{8E9B1B25-9F06-4168-9CD0-9F3B3DF78FC7}"/>
    <dgm:cxn modelId="{6ECAD831-7F81-4F6E-B363-CC6E75EF40A7}" srcId="{C77CAD91-03E3-4057-B83C-58CCBFA9D228}" destId="{A32C23B4-82A6-4431-BA18-064FC40CE1FC}" srcOrd="1" destOrd="0" parTransId="{1DD4E772-7FC9-4D17-B726-37C8464B598C}" sibTransId="{C56AACD1-DBA3-417B-8C4C-238ECDDDEB91}"/>
    <dgm:cxn modelId="{09D39A37-EE8F-4C9F-88B6-296D36E4DB7B}" type="presOf" srcId="{93B97254-CB27-4658-AB2F-D753D6ED0DDC}" destId="{A43A8C33-FF11-431D-A571-48F999CC99E4}" srcOrd="0" destOrd="0" presId="urn:microsoft.com/office/officeart/2005/8/layout/hierarchy1"/>
    <dgm:cxn modelId="{EB05A338-B22B-494F-9E68-95EA0704247E}" srcId="{89B76695-F628-4717-A40A-FACCD5B39115}" destId="{9A4302AA-A758-4B65-89DF-1A2AE53593A2}" srcOrd="3" destOrd="0" parTransId="{8B346380-C1B7-4D84-9443-F6C787A74BEF}" sibTransId="{EBFD7216-906C-4E17-9F49-1F56240EAC82}"/>
    <dgm:cxn modelId="{3123693E-8F87-4771-9276-D64E8B7CDA51}" type="presOf" srcId="{1F47B277-808B-4064-8F12-065A2EDC0DA7}" destId="{2429CD4B-3C3C-475F-86AA-77424378D49D}" srcOrd="0" destOrd="0" presId="urn:microsoft.com/office/officeart/2005/8/layout/hierarchy1"/>
    <dgm:cxn modelId="{6659D63F-76A3-4D2F-8CF6-BD12F2C5D1D4}" type="presOf" srcId="{9A4302AA-A758-4B65-89DF-1A2AE53593A2}" destId="{148B578F-17E8-4265-B6A4-7DCEBE055D37}" srcOrd="0" destOrd="0" presId="urn:microsoft.com/office/officeart/2005/8/layout/hierarchy1"/>
    <dgm:cxn modelId="{06E66363-BF7F-4941-8CF8-A0486DD48982}" type="presOf" srcId="{9A524D3E-E7C9-43E0-B9A4-CFC7FC45F136}" destId="{DA750BF2-5FCE-41CC-9641-97C38D662917}" srcOrd="0" destOrd="0" presId="urn:microsoft.com/office/officeart/2005/8/layout/hierarchy1"/>
    <dgm:cxn modelId="{238BC643-E851-4481-B4BC-3C657C5F0C6A}" srcId="{A32C23B4-82A6-4431-BA18-064FC40CE1FC}" destId="{C9306971-73D7-4159-B9B3-3AA5AB72A391}" srcOrd="2" destOrd="0" parTransId="{3F90A3C8-470D-43B3-B92D-947F7F480A40}" sibTransId="{1DD02DA6-6F4B-402A-A09E-418291A422E2}"/>
    <dgm:cxn modelId="{FB178544-2F81-4F82-9B8B-F628382A52C5}" srcId="{32C29EB9-01CE-42E9-AEC2-3517343604AF}" destId="{53039133-BB56-48BC-BAEF-39FEC0F883AB}" srcOrd="0" destOrd="0" parTransId="{0C4BB626-440C-4F22-8A51-3CA178F7EE78}" sibTransId="{0519BFB5-81B0-4464-9613-CEE39A5AB1B2}"/>
    <dgm:cxn modelId="{8794A06C-3D91-484D-BAB3-858F622D65AF}" type="presOf" srcId="{89B76695-F628-4717-A40A-FACCD5B39115}" destId="{A6D07BC4-91B5-401A-A296-7517C46D7FF4}" srcOrd="0" destOrd="0" presId="urn:microsoft.com/office/officeart/2005/8/layout/hierarchy1"/>
    <dgm:cxn modelId="{FF2D2D4E-7287-4CE2-898A-4C4E4A00E70B}" type="presOf" srcId="{C77CAD91-03E3-4057-B83C-58CCBFA9D228}" destId="{7431CA9D-9532-4F2B-8C08-247D8CDBD312}" srcOrd="0" destOrd="0" presId="urn:microsoft.com/office/officeart/2005/8/layout/hierarchy1"/>
    <dgm:cxn modelId="{4F11326F-37AC-48EF-9AAE-4E303A2635DD}" type="presOf" srcId="{CA663A66-78B2-422E-B803-FB99161EA5F4}" destId="{21F319C3-4911-4DBB-9B21-6E162994341B}" srcOrd="0" destOrd="0" presId="urn:microsoft.com/office/officeart/2005/8/layout/hierarchy1"/>
    <dgm:cxn modelId="{A4305A4F-2B47-45E8-93CE-875852DAF622}" type="presOf" srcId="{C00F0026-259B-451E-B7D2-AA91D8D28185}" destId="{61C427DB-A8F7-4FAA-8C63-577F40906AD4}" srcOrd="0" destOrd="0" presId="urn:microsoft.com/office/officeart/2005/8/layout/hierarchy1"/>
    <dgm:cxn modelId="{9E3A8250-3BE3-4433-A5D4-938B3E40C933}" type="presOf" srcId="{5D3EF0EB-C77A-4C47-82C4-F97877A9E5F1}" destId="{8864B886-1C9B-40B0-AE04-378C88AA1C6A}" srcOrd="0" destOrd="0" presId="urn:microsoft.com/office/officeart/2005/8/layout/hierarchy1"/>
    <dgm:cxn modelId="{15758073-2C26-4508-9D50-7FAA3A41BE7F}" type="presOf" srcId="{41D88C35-C7F3-472C-A4F6-EAE28B2D62C1}" destId="{F6DCC340-78B1-46AB-84BC-5988CBBEF041}" srcOrd="0" destOrd="0" presId="urn:microsoft.com/office/officeart/2005/8/layout/hierarchy1"/>
    <dgm:cxn modelId="{E93B1D79-A26B-49A2-993C-6775840BC1DC}" type="presOf" srcId="{B3C3810B-CD80-4A68-8FE5-B955E0284C64}" destId="{591E7942-29C9-40F9-8548-5157DCE0CB76}" srcOrd="0" destOrd="0" presId="urn:microsoft.com/office/officeart/2005/8/layout/hierarchy1"/>
    <dgm:cxn modelId="{EACC437A-7F7D-4077-8DD4-7237E9C951B1}" srcId="{C77CAD91-03E3-4057-B83C-58CCBFA9D228}" destId="{35EF7284-FDCF-4E76-B225-7287EFCD3D1D}" srcOrd="0" destOrd="0" parTransId="{41D88C35-C7F3-472C-A4F6-EAE28B2D62C1}" sibTransId="{9385B2AB-08D4-42B9-AFCD-423D8CA68E0B}"/>
    <dgm:cxn modelId="{C23E7286-0D6C-4597-82F2-4D7210C0A7BB}" type="presOf" srcId="{C9306971-73D7-4159-B9B3-3AA5AB72A391}" destId="{7FBF8A77-E841-418E-A41A-0986E1504266}" srcOrd="0" destOrd="0" presId="urn:microsoft.com/office/officeart/2005/8/layout/hierarchy1"/>
    <dgm:cxn modelId="{7D861E8C-65D3-4AEF-A758-40E575C1268F}" type="presOf" srcId="{A432707C-63B7-4D8A-8184-7CF4ABAE2612}" destId="{53E96640-8218-4290-9F80-14A644B27AB9}" srcOrd="0" destOrd="0" presId="urn:microsoft.com/office/officeart/2005/8/layout/hierarchy1"/>
    <dgm:cxn modelId="{C4DBBE94-CD40-4968-A0D3-176588BB1F4A}" type="presOf" srcId="{8CA205D8-85C2-4054-A885-C4CF7B8A0726}" destId="{79D87CFA-3C1C-4B94-A1A6-69C9C4BBFAA1}" srcOrd="0" destOrd="0" presId="urn:microsoft.com/office/officeart/2005/8/layout/hierarchy1"/>
    <dgm:cxn modelId="{C29AE19E-2835-4D5B-BDC3-2CB3C9A624C0}" type="presOf" srcId="{948D8ECE-604F-47C9-B0F5-A6C9A3492416}" destId="{AF9C4C6F-BE37-411A-9AF9-2AA099245CBB}" srcOrd="0" destOrd="0" presId="urn:microsoft.com/office/officeart/2005/8/layout/hierarchy1"/>
    <dgm:cxn modelId="{B17A8AA1-BA5E-4E3D-91EE-C6F3E5197C39}" srcId="{89B76695-F628-4717-A40A-FACCD5B39115}" destId="{CA663A66-78B2-422E-B803-FB99161EA5F4}" srcOrd="2" destOrd="0" parTransId="{1F47B277-808B-4064-8F12-065A2EDC0DA7}" sibTransId="{68DFBABA-9003-4DDF-8FEC-0BB6BC728DBF}"/>
    <dgm:cxn modelId="{2CA255A6-DD7F-433D-9312-6009D050F945}" type="presOf" srcId="{057430EF-CC99-4654-BFA5-B7BC4A8ED72F}" destId="{12BCA042-53B6-4137-95B4-18E5AF8E33C4}" srcOrd="0" destOrd="0" presId="urn:microsoft.com/office/officeart/2005/8/layout/hierarchy1"/>
    <dgm:cxn modelId="{A07936AE-C82E-479E-805F-C7D32115E1DB}" type="presOf" srcId="{BA2AFEB6-5778-4927-8127-CA46800B8E2F}" destId="{03F4B3DF-FA31-4017-9A8C-AF0DA81A197F}" srcOrd="0" destOrd="0" presId="urn:microsoft.com/office/officeart/2005/8/layout/hierarchy1"/>
    <dgm:cxn modelId="{0B318EB0-7A37-4109-91A1-F00E80227179}" type="presOf" srcId="{352221E7-6AD0-4A48-9483-CE6AE80E6F4E}" destId="{B536AFC4-57E7-488F-9EE8-0C2BA0D14A19}" srcOrd="0" destOrd="0" presId="urn:microsoft.com/office/officeart/2005/8/layout/hierarchy1"/>
    <dgm:cxn modelId="{6B9E61B2-7D4F-4267-A143-83E6BE2C3C72}" srcId="{35EF7284-FDCF-4E76-B225-7287EFCD3D1D}" destId="{CC9BE653-A429-411B-B06A-6B84936EFDB5}" srcOrd="1" destOrd="0" parTransId="{948D8ECE-604F-47C9-B0F5-A6C9A3492416}" sibTransId="{CF01E359-CC24-4345-93A7-F137B4057989}"/>
    <dgm:cxn modelId="{0CBB36B5-A8ED-469E-8D9F-69BD35906B5E}" srcId="{A32C23B4-82A6-4431-BA18-064FC40CE1FC}" destId="{C6B07F0C-E4B3-4EB4-979C-58C57C60841F}" srcOrd="1" destOrd="0" parTransId="{BA2AFEB6-5778-4927-8127-CA46800B8E2F}" sibTransId="{BA229B06-8EA5-42B0-9E2D-6A8848C31206}"/>
    <dgm:cxn modelId="{BA95DCB6-2BF1-46B6-B8BA-381349DDF557}" type="presOf" srcId="{AC1AA7FD-C782-4953-8392-11F35BA2C003}" destId="{799B31BC-BB40-4568-9A74-A3C755BFF200}" srcOrd="0" destOrd="0" presId="urn:microsoft.com/office/officeart/2005/8/layout/hierarchy1"/>
    <dgm:cxn modelId="{22E1E0B6-80C7-4064-88EF-4FD4C83CE0CA}" type="presOf" srcId="{53039133-BB56-48BC-BAEF-39FEC0F883AB}" destId="{43162E93-37C8-402E-8678-A989D7A489D8}" srcOrd="0" destOrd="0" presId="urn:microsoft.com/office/officeart/2005/8/layout/hierarchy1"/>
    <dgm:cxn modelId="{1D6FD9BB-4BB3-4322-A54B-431098AE9448}" type="presOf" srcId="{CC9BE653-A429-411B-B06A-6B84936EFDB5}" destId="{21443EC9-BA1B-4A9A-87B5-B32992EAD87A}" srcOrd="0" destOrd="0" presId="urn:microsoft.com/office/officeart/2005/8/layout/hierarchy1"/>
    <dgm:cxn modelId="{6722CACD-6CEA-4B42-839C-C8B55461EA5F}" type="presOf" srcId="{51215400-959D-4A90-B652-F4F03659FC5F}" destId="{85A52D90-10F3-43F1-B844-67F8D456A264}" srcOrd="0" destOrd="0" presId="urn:microsoft.com/office/officeart/2005/8/layout/hierarchy1"/>
    <dgm:cxn modelId="{3C2B41CE-030D-4A81-8354-A13309CFE23D}" type="presOf" srcId="{A32C23B4-82A6-4431-BA18-064FC40CE1FC}" destId="{934FA108-82D4-49B9-A519-0E0846BB03EE}" srcOrd="0" destOrd="0" presId="urn:microsoft.com/office/officeart/2005/8/layout/hierarchy1"/>
    <dgm:cxn modelId="{8B7F65D2-DE2D-4CFA-97BE-48E49C985EF3}" type="presOf" srcId="{8B346380-C1B7-4D84-9443-F6C787A74BEF}" destId="{D9EEA5DA-17EF-4BF1-B0AE-65CDC5E4AFC2}" srcOrd="0" destOrd="0" presId="urn:microsoft.com/office/officeart/2005/8/layout/hierarchy1"/>
    <dgm:cxn modelId="{36F635D3-B9AB-4FE8-9CF8-5DCBEB154539}" type="presOf" srcId="{0C4BB626-440C-4F22-8A51-3CA178F7EE78}" destId="{BB829933-9A10-4F01-9FC6-1ACE315106D1}" srcOrd="0" destOrd="0" presId="urn:microsoft.com/office/officeart/2005/8/layout/hierarchy1"/>
    <dgm:cxn modelId="{ABCF59D8-BD34-4C0B-8F78-F687C8BD4EB0}" srcId="{35EF7284-FDCF-4E76-B225-7287EFCD3D1D}" destId="{5D3EF0EB-C77A-4C47-82C4-F97877A9E5F1}" srcOrd="0" destOrd="0" parTransId="{AC1AA7FD-C782-4953-8392-11F35BA2C003}" sibTransId="{74CD4A0A-CCE4-4413-847A-0577C68DBC48}"/>
    <dgm:cxn modelId="{3C8500DB-2785-4539-A392-9A80E9C8BC62}" type="presOf" srcId="{B854C3E3-898B-4714-A44A-54A26708DDC9}" destId="{DE78784A-C928-4544-9421-CDBA61968696}" srcOrd="0" destOrd="0" presId="urn:microsoft.com/office/officeart/2005/8/layout/hierarchy1"/>
    <dgm:cxn modelId="{093B29EA-4D34-42E7-A42B-CE53D4F9FBAE}" type="presOf" srcId="{32C29EB9-01CE-42E9-AEC2-3517343604AF}" destId="{DF64A2C1-46F1-471D-B1AB-F69AA5AA9AD2}" srcOrd="0" destOrd="0" presId="urn:microsoft.com/office/officeart/2005/8/layout/hierarchy1"/>
    <dgm:cxn modelId="{077A3CF3-268D-4F20-ACFF-F252AF3009AE}" type="presOf" srcId="{CC18B3C7-A906-425D-A973-374E1A4E7121}" destId="{35191F0C-1079-4F2E-8897-DECDD5EA6B20}" srcOrd="0" destOrd="0" presId="urn:microsoft.com/office/officeart/2005/8/layout/hierarchy1"/>
    <dgm:cxn modelId="{75E63DF9-0A22-4A63-801C-F790ADCCADD0}" srcId="{89B76695-F628-4717-A40A-FACCD5B39115}" destId="{057430EF-CC99-4654-BFA5-B7BC4A8ED72F}" srcOrd="1" destOrd="0" parTransId="{CC18B3C7-A906-425D-A973-374E1A4E7121}" sibTransId="{2F78A917-2D8E-4487-B2F5-F8E37128869D}"/>
    <dgm:cxn modelId="{3D20A1FB-40DC-4879-A787-FBB811929367}" type="presOf" srcId="{35EF7284-FDCF-4E76-B225-7287EFCD3D1D}" destId="{9C00B37E-F39C-4665-AE1E-02CDD10C7C20}" srcOrd="0" destOrd="0" presId="urn:microsoft.com/office/officeart/2005/8/layout/hierarchy1"/>
    <dgm:cxn modelId="{1D3DE419-A219-4C0B-ACBF-D85A789DED88}" type="presParOf" srcId="{DE78784A-C928-4544-9421-CDBA61968696}" destId="{C458F699-8604-44D1-BB19-C58E2B0231C8}" srcOrd="0" destOrd="0" presId="urn:microsoft.com/office/officeart/2005/8/layout/hierarchy1"/>
    <dgm:cxn modelId="{DC11FDBC-A244-4926-A01D-908FEB01D5DC}" type="presParOf" srcId="{C458F699-8604-44D1-BB19-C58E2B0231C8}" destId="{77176013-3B53-4EC7-AA31-E3666B2A05C8}" srcOrd="0" destOrd="0" presId="urn:microsoft.com/office/officeart/2005/8/layout/hierarchy1"/>
    <dgm:cxn modelId="{DEB896D5-D3C0-443F-9C99-C3551CE87BF3}" type="presParOf" srcId="{77176013-3B53-4EC7-AA31-E3666B2A05C8}" destId="{3A8B17D0-4869-4314-8B4A-C75FCBE8A1F6}" srcOrd="0" destOrd="0" presId="urn:microsoft.com/office/officeart/2005/8/layout/hierarchy1"/>
    <dgm:cxn modelId="{373F5F09-D627-4CC0-BF8E-FF88F52B467B}" type="presParOf" srcId="{77176013-3B53-4EC7-AA31-E3666B2A05C8}" destId="{7431CA9D-9532-4F2B-8C08-247D8CDBD312}" srcOrd="1" destOrd="0" presId="urn:microsoft.com/office/officeart/2005/8/layout/hierarchy1"/>
    <dgm:cxn modelId="{88274A82-A3B4-4873-8FB0-2F9AC9B3F19C}" type="presParOf" srcId="{C458F699-8604-44D1-BB19-C58E2B0231C8}" destId="{1BA1C8E7-9C59-4FA3-B7D3-38782CB46366}" srcOrd="1" destOrd="0" presId="urn:microsoft.com/office/officeart/2005/8/layout/hierarchy1"/>
    <dgm:cxn modelId="{B0860DFF-0A7B-424F-90EA-4C6A484EBD9E}" type="presParOf" srcId="{1BA1C8E7-9C59-4FA3-B7D3-38782CB46366}" destId="{F6DCC340-78B1-46AB-84BC-5988CBBEF041}" srcOrd="0" destOrd="0" presId="urn:microsoft.com/office/officeart/2005/8/layout/hierarchy1"/>
    <dgm:cxn modelId="{14DF7746-E3B7-432A-97E7-26BE827E20FE}" type="presParOf" srcId="{1BA1C8E7-9C59-4FA3-B7D3-38782CB46366}" destId="{AABF8B4D-4284-4F47-9EEC-7F4C0669409F}" srcOrd="1" destOrd="0" presId="urn:microsoft.com/office/officeart/2005/8/layout/hierarchy1"/>
    <dgm:cxn modelId="{AC42870F-50FE-49B0-9157-80F980419C75}" type="presParOf" srcId="{AABF8B4D-4284-4F47-9EEC-7F4C0669409F}" destId="{3672DB1B-A6FA-4BB7-B137-B247E4B4FCF4}" srcOrd="0" destOrd="0" presId="urn:microsoft.com/office/officeart/2005/8/layout/hierarchy1"/>
    <dgm:cxn modelId="{4233F1D7-D837-4246-B049-A19BB5A2FED0}" type="presParOf" srcId="{3672DB1B-A6FA-4BB7-B137-B247E4B4FCF4}" destId="{4E8BA87A-F729-4DDD-BC48-C45F4D64F2B2}" srcOrd="0" destOrd="0" presId="urn:microsoft.com/office/officeart/2005/8/layout/hierarchy1"/>
    <dgm:cxn modelId="{434DEC70-D1AC-42EA-ACF5-49DC60F9B987}" type="presParOf" srcId="{3672DB1B-A6FA-4BB7-B137-B247E4B4FCF4}" destId="{9C00B37E-F39C-4665-AE1E-02CDD10C7C20}" srcOrd="1" destOrd="0" presId="urn:microsoft.com/office/officeart/2005/8/layout/hierarchy1"/>
    <dgm:cxn modelId="{923493F5-D40A-43F5-9293-21BAD100D133}" type="presParOf" srcId="{AABF8B4D-4284-4F47-9EEC-7F4C0669409F}" destId="{86329063-7A21-4CA9-9525-67F3DF55BC19}" srcOrd="1" destOrd="0" presId="urn:microsoft.com/office/officeart/2005/8/layout/hierarchy1"/>
    <dgm:cxn modelId="{3C694F06-9C7F-456C-8C43-D8ED0F77CC05}" type="presParOf" srcId="{86329063-7A21-4CA9-9525-67F3DF55BC19}" destId="{799B31BC-BB40-4568-9A74-A3C755BFF200}" srcOrd="0" destOrd="0" presId="urn:microsoft.com/office/officeart/2005/8/layout/hierarchy1"/>
    <dgm:cxn modelId="{17EDAB03-780D-4C56-BB37-ACCBF6905DF9}" type="presParOf" srcId="{86329063-7A21-4CA9-9525-67F3DF55BC19}" destId="{0670A033-FB5F-4C25-9A6A-EA2B331F1E4E}" srcOrd="1" destOrd="0" presId="urn:microsoft.com/office/officeart/2005/8/layout/hierarchy1"/>
    <dgm:cxn modelId="{C799AF4C-7E91-4E24-B694-1A08F3BDD3C3}" type="presParOf" srcId="{0670A033-FB5F-4C25-9A6A-EA2B331F1E4E}" destId="{AE20D070-5F58-4AD3-A8A3-AA59799EC79F}" srcOrd="0" destOrd="0" presId="urn:microsoft.com/office/officeart/2005/8/layout/hierarchy1"/>
    <dgm:cxn modelId="{797CEE0D-DB97-4ED1-B3DE-DF3EA9A0B169}" type="presParOf" srcId="{AE20D070-5F58-4AD3-A8A3-AA59799EC79F}" destId="{CABD5796-E13F-4436-87C2-3573C5B36ACB}" srcOrd="0" destOrd="0" presId="urn:microsoft.com/office/officeart/2005/8/layout/hierarchy1"/>
    <dgm:cxn modelId="{D1C42641-1981-4CA7-B982-37C394CBB5B0}" type="presParOf" srcId="{AE20D070-5F58-4AD3-A8A3-AA59799EC79F}" destId="{8864B886-1C9B-40B0-AE04-378C88AA1C6A}" srcOrd="1" destOrd="0" presId="urn:microsoft.com/office/officeart/2005/8/layout/hierarchy1"/>
    <dgm:cxn modelId="{8ECB527A-F7DF-4758-8098-AE545CB8C562}" type="presParOf" srcId="{0670A033-FB5F-4C25-9A6A-EA2B331F1E4E}" destId="{E9C44DE1-D057-4D8E-93C6-0C43B390BC77}" srcOrd="1" destOrd="0" presId="urn:microsoft.com/office/officeart/2005/8/layout/hierarchy1"/>
    <dgm:cxn modelId="{BDC5FBA8-0F92-4C79-9180-58CF6FCEA6A4}" type="presParOf" srcId="{86329063-7A21-4CA9-9525-67F3DF55BC19}" destId="{AF9C4C6F-BE37-411A-9AF9-2AA099245CBB}" srcOrd="2" destOrd="0" presId="urn:microsoft.com/office/officeart/2005/8/layout/hierarchy1"/>
    <dgm:cxn modelId="{247DA4F3-A25E-44F6-88F8-341B6D47111C}" type="presParOf" srcId="{86329063-7A21-4CA9-9525-67F3DF55BC19}" destId="{2598C179-69B5-4839-B142-0488CE1842AB}" srcOrd="3" destOrd="0" presId="urn:microsoft.com/office/officeart/2005/8/layout/hierarchy1"/>
    <dgm:cxn modelId="{7C0CD08B-5B2F-4227-90E9-84AB4F74D0A3}" type="presParOf" srcId="{2598C179-69B5-4839-B142-0488CE1842AB}" destId="{5FC2DBFC-4730-4CD7-B49E-31AE198BFC31}" srcOrd="0" destOrd="0" presId="urn:microsoft.com/office/officeart/2005/8/layout/hierarchy1"/>
    <dgm:cxn modelId="{9FFC5159-DBF2-456D-99A6-A203CCE94F63}" type="presParOf" srcId="{5FC2DBFC-4730-4CD7-B49E-31AE198BFC31}" destId="{0A6F8DA1-F7B2-4D9C-BF9F-41AAC2166C79}" srcOrd="0" destOrd="0" presId="urn:microsoft.com/office/officeart/2005/8/layout/hierarchy1"/>
    <dgm:cxn modelId="{A2FF4369-AB13-4EB1-9663-64E8C63D9D4F}" type="presParOf" srcId="{5FC2DBFC-4730-4CD7-B49E-31AE198BFC31}" destId="{21443EC9-BA1B-4A9A-87B5-B32992EAD87A}" srcOrd="1" destOrd="0" presId="urn:microsoft.com/office/officeart/2005/8/layout/hierarchy1"/>
    <dgm:cxn modelId="{294E6E67-8394-4632-87EF-67E4816915E5}" type="presParOf" srcId="{2598C179-69B5-4839-B142-0488CE1842AB}" destId="{D9A30086-35B9-4852-A90E-FECC8DE86C2D}" srcOrd="1" destOrd="0" presId="urn:microsoft.com/office/officeart/2005/8/layout/hierarchy1"/>
    <dgm:cxn modelId="{2464B4D2-401E-4BD4-A26E-545EB22E0770}" type="presParOf" srcId="{86329063-7A21-4CA9-9525-67F3DF55BC19}" destId="{A43A8C33-FF11-431D-A571-48F999CC99E4}" srcOrd="4" destOrd="0" presId="urn:microsoft.com/office/officeart/2005/8/layout/hierarchy1"/>
    <dgm:cxn modelId="{33EB5C54-69C6-4AE2-B8E8-074733478A3B}" type="presParOf" srcId="{86329063-7A21-4CA9-9525-67F3DF55BC19}" destId="{7FE3AED5-D640-410B-978E-712B68F542B6}" srcOrd="5" destOrd="0" presId="urn:microsoft.com/office/officeart/2005/8/layout/hierarchy1"/>
    <dgm:cxn modelId="{EF153A62-40D9-4471-B0B5-78479F4B3F34}" type="presParOf" srcId="{7FE3AED5-D640-410B-978E-712B68F542B6}" destId="{3A79E1C5-799A-4A03-A3A2-E2946E76F7DB}" srcOrd="0" destOrd="0" presId="urn:microsoft.com/office/officeart/2005/8/layout/hierarchy1"/>
    <dgm:cxn modelId="{26E851F2-0A36-4F76-87E3-9AC4B6227769}" type="presParOf" srcId="{3A79E1C5-799A-4A03-A3A2-E2946E76F7DB}" destId="{04B1B7AC-454C-4773-BBB1-AE5A1E7A4E65}" srcOrd="0" destOrd="0" presId="urn:microsoft.com/office/officeart/2005/8/layout/hierarchy1"/>
    <dgm:cxn modelId="{9F175CDD-4341-4487-9D74-5DEAB4313515}" type="presParOf" srcId="{3A79E1C5-799A-4A03-A3A2-E2946E76F7DB}" destId="{DA750BF2-5FCE-41CC-9641-97C38D662917}" srcOrd="1" destOrd="0" presId="urn:microsoft.com/office/officeart/2005/8/layout/hierarchy1"/>
    <dgm:cxn modelId="{977610FB-C1D1-4832-8671-9CC87E48BDDA}" type="presParOf" srcId="{7FE3AED5-D640-410B-978E-712B68F542B6}" destId="{F7159800-B9F7-4369-BC7E-E2F86AFCF866}" srcOrd="1" destOrd="0" presId="urn:microsoft.com/office/officeart/2005/8/layout/hierarchy1"/>
    <dgm:cxn modelId="{AE5C82C9-020C-4A7F-9006-F60B37531319}" type="presParOf" srcId="{1BA1C8E7-9C59-4FA3-B7D3-38782CB46366}" destId="{CB46DE5F-5A39-4B83-BC7C-8813FC37ACA8}" srcOrd="2" destOrd="0" presId="urn:microsoft.com/office/officeart/2005/8/layout/hierarchy1"/>
    <dgm:cxn modelId="{416F0A80-A3EB-4F2F-A8D0-950EADB25A56}" type="presParOf" srcId="{1BA1C8E7-9C59-4FA3-B7D3-38782CB46366}" destId="{4C50A38B-E4E9-4186-9341-EDFD4516DC39}" srcOrd="3" destOrd="0" presId="urn:microsoft.com/office/officeart/2005/8/layout/hierarchy1"/>
    <dgm:cxn modelId="{397BB5DA-89FB-47FB-8717-8B2583ED0624}" type="presParOf" srcId="{4C50A38B-E4E9-4186-9341-EDFD4516DC39}" destId="{F151FB02-6763-4BE7-9490-8E11CA1EA447}" srcOrd="0" destOrd="0" presId="urn:microsoft.com/office/officeart/2005/8/layout/hierarchy1"/>
    <dgm:cxn modelId="{0815C69D-CB9E-402A-8544-C58ECBFB401E}" type="presParOf" srcId="{F151FB02-6763-4BE7-9490-8E11CA1EA447}" destId="{36DBDB9B-8E6A-4623-82DE-4CEA846D2E05}" srcOrd="0" destOrd="0" presId="urn:microsoft.com/office/officeart/2005/8/layout/hierarchy1"/>
    <dgm:cxn modelId="{60549369-9EED-4917-AD0B-59C8E1035D48}" type="presParOf" srcId="{F151FB02-6763-4BE7-9490-8E11CA1EA447}" destId="{934FA108-82D4-49B9-A519-0E0846BB03EE}" srcOrd="1" destOrd="0" presId="urn:microsoft.com/office/officeart/2005/8/layout/hierarchy1"/>
    <dgm:cxn modelId="{300C85AF-882F-42F3-94AB-11EA3A32184A}" type="presParOf" srcId="{4C50A38B-E4E9-4186-9341-EDFD4516DC39}" destId="{8132EB53-28CB-4E6B-9F19-94891458BA89}" srcOrd="1" destOrd="0" presId="urn:microsoft.com/office/officeart/2005/8/layout/hierarchy1"/>
    <dgm:cxn modelId="{39EAA70E-69C0-4662-8175-15EE850C45EB}" type="presParOf" srcId="{8132EB53-28CB-4E6B-9F19-94891458BA89}" destId="{79D87CFA-3C1C-4B94-A1A6-69C9C4BBFAA1}" srcOrd="0" destOrd="0" presId="urn:microsoft.com/office/officeart/2005/8/layout/hierarchy1"/>
    <dgm:cxn modelId="{8219DC3D-80EC-4CD7-840F-31B46F98BC78}" type="presParOf" srcId="{8132EB53-28CB-4E6B-9F19-94891458BA89}" destId="{F43E8EB7-283B-434B-9183-AD2F0B459960}" srcOrd="1" destOrd="0" presId="urn:microsoft.com/office/officeart/2005/8/layout/hierarchy1"/>
    <dgm:cxn modelId="{16ABB623-6904-4EE7-BF54-5F790A38B320}" type="presParOf" srcId="{F43E8EB7-283B-434B-9183-AD2F0B459960}" destId="{10322E98-A916-4D46-BB4D-7EFBA32EB095}" srcOrd="0" destOrd="0" presId="urn:microsoft.com/office/officeart/2005/8/layout/hierarchy1"/>
    <dgm:cxn modelId="{D3F88882-4681-41A5-B232-08616C8361B6}" type="presParOf" srcId="{10322E98-A916-4D46-BB4D-7EFBA32EB095}" destId="{CA4C5A7E-A1DB-475D-A1D9-236FAD574E2C}" srcOrd="0" destOrd="0" presId="urn:microsoft.com/office/officeart/2005/8/layout/hierarchy1"/>
    <dgm:cxn modelId="{AD812F50-6570-4C2F-BFD2-5EF8C2CD3259}" type="presParOf" srcId="{10322E98-A916-4D46-BB4D-7EFBA32EB095}" destId="{A6D07BC4-91B5-401A-A296-7517C46D7FF4}" srcOrd="1" destOrd="0" presId="urn:microsoft.com/office/officeart/2005/8/layout/hierarchy1"/>
    <dgm:cxn modelId="{2CBC9660-2902-4C93-9827-D10FA6E769FB}" type="presParOf" srcId="{F43E8EB7-283B-434B-9183-AD2F0B459960}" destId="{EFCB94CB-6BA1-45C6-B2A3-FDDE7EC45464}" srcOrd="1" destOrd="0" presId="urn:microsoft.com/office/officeart/2005/8/layout/hierarchy1"/>
    <dgm:cxn modelId="{36C9276F-9B65-4A5F-A4AC-4BE5DDD748ED}" type="presParOf" srcId="{EFCB94CB-6BA1-45C6-B2A3-FDDE7EC45464}" destId="{85A52D90-10F3-43F1-B844-67F8D456A264}" srcOrd="0" destOrd="0" presId="urn:microsoft.com/office/officeart/2005/8/layout/hierarchy1"/>
    <dgm:cxn modelId="{829DADA5-FB58-4C31-9A6D-C74C458A1C50}" type="presParOf" srcId="{EFCB94CB-6BA1-45C6-B2A3-FDDE7EC45464}" destId="{5A7505F8-88BF-4A13-B054-BD120E491748}" srcOrd="1" destOrd="0" presId="urn:microsoft.com/office/officeart/2005/8/layout/hierarchy1"/>
    <dgm:cxn modelId="{BBDF82B7-B74E-41B7-9CB7-358AC26AF767}" type="presParOf" srcId="{5A7505F8-88BF-4A13-B054-BD120E491748}" destId="{4D53FDA3-1EE3-467E-9967-F1DA7BFC89A8}" srcOrd="0" destOrd="0" presId="urn:microsoft.com/office/officeart/2005/8/layout/hierarchy1"/>
    <dgm:cxn modelId="{FC187F15-73E9-4192-A923-75A2553DE451}" type="presParOf" srcId="{4D53FDA3-1EE3-467E-9967-F1DA7BFC89A8}" destId="{9BABC6B8-06DE-427E-9F63-8936BFFE64E6}" srcOrd="0" destOrd="0" presId="urn:microsoft.com/office/officeart/2005/8/layout/hierarchy1"/>
    <dgm:cxn modelId="{11BC0719-FD60-4A20-878A-E28A0393F80A}" type="presParOf" srcId="{4D53FDA3-1EE3-467E-9967-F1DA7BFC89A8}" destId="{61C427DB-A8F7-4FAA-8C63-577F40906AD4}" srcOrd="1" destOrd="0" presId="urn:microsoft.com/office/officeart/2005/8/layout/hierarchy1"/>
    <dgm:cxn modelId="{1FDA1E9D-38CC-4A2B-B8BA-788FF09604CC}" type="presParOf" srcId="{5A7505F8-88BF-4A13-B054-BD120E491748}" destId="{1EC69D3C-AD47-4873-9ABE-302E2CE95A63}" srcOrd="1" destOrd="0" presId="urn:microsoft.com/office/officeart/2005/8/layout/hierarchy1"/>
    <dgm:cxn modelId="{8E022136-DEB5-4A0F-A272-82B7FA7A47E8}" type="presParOf" srcId="{EFCB94CB-6BA1-45C6-B2A3-FDDE7EC45464}" destId="{35191F0C-1079-4F2E-8897-DECDD5EA6B20}" srcOrd="2" destOrd="0" presId="urn:microsoft.com/office/officeart/2005/8/layout/hierarchy1"/>
    <dgm:cxn modelId="{A2A9B750-9294-4BD1-B07A-305B9AC05BC2}" type="presParOf" srcId="{EFCB94CB-6BA1-45C6-B2A3-FDDE7EC45464}" destId="{71C39267-A8B3-46E5-8979-337E0651687F}" srcOrd="3" destOrd="0" presId="urn:microsoft.com/office/officeart/2005/8/layout/hierarchy1"/>
    <dgm:cxn modelId="{7DF9ABE6-D35A-4092-8DE0-D8F17998EABF}" type="presParOf" srcId="{71C39267-A8B3-46E5-8979-337E0651687F}" destId="{5F4D1B08-96F9-4A99-B836-795A252BCF98}" srcOrd="0" destOrd="0" presId="urn:microsoft.com/office/officeart/2005/8/layout/hierarchy1"/>
    <dgm:cxn modelId="{CBE53211-83CC-438E-85C3-3876CB01EC04}" type="presParOf" srcId="{5F4D1B08-96F9-4A99-B836-795A252BCF98}" destId="{BED74607-6CC0-457E-9B44-90E3E16058AC}" srcOrd="0" destOrd="0" presId="urn:microsoft.com/office/officeart/2005/8/layout/hierarchy1"/>
    <dgm:cxn modelId="{0B781049-A724-4316-8A8C-BAA0994F61A2}" type="presParOf" srcId="{5F4D1B08-96F9-4A99-B836-795A252BCF98}" destId="{12BCA042-53B6-4137-95B4-18E5AF8E33C4}" srcOrd="1" destOrd="0" presId="urn:microsoft.com/office/officeart/2005/8/layout/hierarchy1"/>
    <dgm:cxn modelId="{BD23C410-70C5-4D23-8636-5DA715211050}" type="presParOf" srcId="{71C39267-A8B3-46E5-8979-337E0651687F}" destId="{E8E62222-C9FC-4DCB-84D8-FE8AB72770A8}" srcOrd="1" destOrd="0" presId="urn:microsoft.com/office/officeart/2005/8/layout/hierarchy1"/>
    <dgm:cxn modelId="{D1320745-951F-4376-83B2-37C34A3C9A23}" type="presParOf" srcId="{EFCB94CB-6BA1-45C6-B2A3-FDDE7EC45464}" destId="{2429CD4B-3C3C-475F-86AA-77424378D49D}" srcOrd="4" destOrd="0" presId="urn:microsoft.com/office/officeart/2005/8/layout/hierarchy1"/>
    <dgm:cxn modelId="{F92DE1F3-00E9-40E3-BD36-6A77518A526D}" type="presParOf" srcId="{EFCB94CB-6BA1-45C6-B2A3-FDDE7EC45464}" destId="{1961A852-1311-4DD2-A015-F6421803F4A1}" srcOrd="5" destOrd="0" presId="urn:microsoft.com/office/officeart/2005/8/layout/hierarchy1"/>
    <dgm:cxn modelId="{CD9C58C7-16C7-40D2-94AD-0946BD11C3B2}" type="presParOf" srcId="{1961A852-1311-4DD2-A015-F6421803F4A1}" destId="{BC62FBEF-95CA-4A9A-A5C8-7DE0272DDB9D}" srcOrd="0" destOrd="0" presId="urn:microsoft.com/office/officeart/2005/8/layout/hierarchy1"/>
    <dgm:cxn modelId="{B69DBA28-FAE9-4063-8FC8-D970FABA190D}" type="presParOf" srcId="{BC62FBEF-95CA-4A9A-A5C8-7DE0272DDB9D}" destId="{9DDC0BA7-BCA8-4270-8D3F-851B2B936245}" srcOrd="0" destOrd="0" presId="urn:microsoft.com/office/officeart/2005/8/layout/hierarchy1"/>
    <dgm:cxn modelId="{C593D7F9-A1DC-4CC7-A383-6F755033D62F}" type="presParOf" srcId="{BC62FBEF-95CA-4A9A-A5C8-7DE0272DDB9D}" destId="{21F319C3-4911-4DBB-9B21-6E162994341B}" srcOrd="1" destOrd="0" presId="urn:microsoft.com/office/officeart/2005/8/layout/hierarchy1"/>
    <dgm:cxn modelId="{2029329B-EBDC-47D3-B8AB-496A59ECDF58}" type="presParOf" srcId="{1961A852-1311-4DD2-A015-F6421803F4A1}" destId="{324F5C2B-37FA-4443-B051-D488AC285459}" srcOrd="1" destOrd="0" presId="urn:microsoft.com/office/officeart/2005/8/layout/hierarchy1"/>
    <dgm:cxn modelId="{5A4C1D07-079F-4F61-A6F0-E932322774EA}" type="presParOf" srcId="{EFCB94CB-6BA1-45C6-B2A3-FDDE7EC45464}" destId="{D9EEA5DA-17EF-4BF1-B0AE-65CDC5E4AFC2}" srcOrd="6" destOrd="0" presId="urn:microsoft.com/office/officeart/2005/8/layout/hierarchy1"/>
    <dgm:cxn modelId="{7096A64E-B452-4C15-8E77-8D5DB4B313CD}" type="presParOf" srcId="{EFCB94CB-6BA1-45C6-B2A3-FDDE7EC45464}" destId="{F8287BA8-A921-477B-B7CF-81B2244D6DD4}" srcOrd="7" destOrd="0" presId="urn:microsoft.com/office/officeart/2005/8/layout/hierarchy1"/>
    <dgm:cxn modelId="{7721B898-B6D3-47C6-A06B-A3DBB188308F}" type="presParOf" srcId="{F8287BA8-A921-477B-B7CF-81B2244D6DD4}" destId="{571F5DF6-50FE-4F02-B9D3-E9A6F1FC65D3}" srcOrd="0" destOrd="0" presId="urn:microsoft.com/office/officeart/2005/8/layout/hierarchy1"/>
    <dgm:cxn modelId="{7CCF2B63-AD1B-4A71-B8D2-B64B7877785F}" type="presParOf" srcId="{571F5DF6-50FE-4F02-B9D3-E9A6F1FC65D3}" destId="{8647E21C-16C0-4073-B552-6044905C9197}" srcOrd="0" destOrd="0" presId="urn:microsoft.com/office/officeart/2005/8/layout/hierarchy1"/>
    <dgm:cxn modelId="{AB7D3BEC-C7F3-439A-A298-3C1F38AC8FB0}" type="presParOf" srcId="{571F5DF6-50FE-4F02-B9D3-E9A6F1FC65D3}" destId="{148B578F-17E8-4265-B6A4-7DCEBE055D37}" srcOrd="1" destOrd="0" presId="urn:microsoft.com/office/officeart/2005/8/layout/hierarchy1"/>
    <dgm:cxn modelId="{DB4517A6-0C0B-467D-B19C-363591B6510D}" type="presParOf" srcId="{F8287BA8-A921-477B-B7CF-81B2244D6DD4}" destId="{1877540A-AA51-4D7B-9E9E-9511B1DE57A2}" srcOrd="1" destOrd="0" presId="urn:microsoft.com/office/officeart/2005/8/layout/hierarchy1"/>
    <dgm:cxn modelId="{B0492B91-66B4-4197-BCE6-F0708EFDD563}" type="presParOf" srcId="{8132EB53-28CB-4E6B-9F19-94891458BA89}" destId="{03F4B3DF-FA31-4017-9A8C-AF0DA81A197F}" srcOrd="2" destOrd="0" presId="urn:microsoft.com/office/officeart/2005/8/layout/hierarchy1"/>
    <dgm:cxn modelId="{C72047A3-73B8-47B9-801A-70874FC2AA77}" type="presParOf" srcId="{8132EB53-28CB-4E6B-9F19-94891458BA89}" destId="{98999CAE-35BE-4EAF-ADF3-9271C2B5070B}" srcOrd="3" destOrd="0" presId="urn:microsoft.com/office/officeart/2005/8/layout/hierarchy1"/>
    <dgm:cxn modelId="{EE94D631-B95E-487B-8D87-2B0C2880EBEF}" type="presParOf" srcId="{98999CAE-35BE-4EAF-ADF3-9271C2B5070B}" destId="{547B0A45-9EC3-4CF9-82CA-2C4993C3A699}" srcOrd="0" destOrd="0" presId="urn:microsoft.com/office/officeart/2005/8/layout/hierarchy1"/>
    <dgm:cxn modelId="{6ADF0728-6D24-4E8A-9B9C-E42399B32EA3}" type="presParOf" srcId="{547B0A45-9EC3-4CF9-82CA-2C4993C3A699}" destId="{3CA9CC08-5AFF-4063-8131-06E253C7F356}" srcOrd="0" destOrd="0" presId="urn:microsoft.com/office/officeart/2005/8/layout/hierarchy1"/>
    <dgm:cxn modelId="{5B55676E-CBEB-4D3A-983E-BB60E7BEA851}" type="presParOf" srcId="{547B0A45-9EC3-4CF9-82CA-2C4993C3A699}" destId="{111DA6E0-EB49-475B-91A9-C0C9596AEEA1}" srcOrd="1" destOrd="0" presId="urn:microsoft.com/office/officeart/2005/8/layout/hierarchy1"/>
    <dgm:cxn modelId="{4621D427-6CDB-4B2D-8C81-A2CBB85E2BBF}" type="presParOf" srcId="{98999CAE-35BE-4EAF-ADF3-9271C2B5070B}" destId="{8299B6EA-D184-49D4-8949-656CDD0F0D02}" srcOrd="1" destOrd="0" presId="urn:microsoft.com/office/officeart/2005/8/layout/hierarchy1"/>
    <dgm:cxn modelId="{14EDD4A2-61E3-4D21-9F0C-C1A4EB9A8CA2}" type="presParOf" srcId="{8132EB53-28CB-4E6B-9F19-94891458BA89}" destId="{3B36A65C-ED85-496E-80DB-6815A694C2BB}" srcOrd="4" destOrd="0" presId="urn:microsoft.com/office/officeart/2005/8/layout/hierarchy1"/>
    <dgm:cxn modelId="{A0C0471F-C060-4C68-AFD3-EFFCCE97FDA0}" type="presParOf" srcId="{8132EB53-28CB-4E6B-9F19-94891458BA89}" destId="{148B19E6-8D60-4BD6-8C87-F6D47F484E41}" srcOrd="5" destOrd="0" presId="urn:microsoft.com/office/officeart/2005/8/layout/hierarchy1"/>
    <dgm:cxn modelId="{2400213F-2FC8-4FBD-8AB9-E60A16C6AE35}" type="presParOf" srcId="{148B19E6-8D60-4BD6-8C87-F6D47F484E41}" destId="{151EC492-491E-4F97-BDB8-8151E0E3A2B4}" srcOrd="0" destOrd="0" presId="urn:microsoft.com/office/officeart/2005/8/layout/hierarchy1"/>
    <dgm:cxn modelId="{38F29B9B-823D-4850-BABA-B7BAAAA61629}" type="presParOf" srcId="{151EC492-491E-4F97-BDB8-8151E0E3A2B4}" destId="{C3EDBF82-ECF7-4EE1-A9DA-BC9471D6B253}" srcOrd="0" destOrd="0" presId="urn:microsoft.com/office/officeart/2005/8/layout/hierarchy1"/>
    <dgm:cxn modelId="{223EC8AD-83BF-4550-B8F7-D911CD169F82}" type="presParOf" srcId="{151EC492-491E-4F97-BDB8-8151E0E3A2B4}" destId="{7FBF8A77-E841-418E-A41A-0986E1504266}" srcOrd="1" destOrd="0" presId="urn:microsoft.com/office/officeart/2005/8/layout/hierarchy1"/>
    <dgm:cxn modelId="{5CC779CB-7B3E-45B7-971F-F47F4C7CAA47}" type="presParOf" srcId="{148B19E6-8D60-4BD6-8C87-F6D47F484E41}" destId="{89D933FE-792B-4485-ACEB-5A22FD991FB3}" srcOrd="1" destOrd="0" presId="urn:microsoft.com/office/officeart/2005/8/layout/hierarchy1"/>
    <dgm:cxn modelId="{EAF3552F-135A-4596-BD8B-2C79E5987E9F}" type="presParOf" srcId="{1BA1C8E7-9C59-4FA3-B7D3-38782CB46366}" destId="{591E7942-29C9-40F9-8548-5157DCE0CB76}" srcOrd="4" destOrd="0" presId="urn:microsoft.com/office/officeart/2005/8/layout/hierarchy1"/>
    <dgm:cxn modelId="{F5C0C95A-72C5-4338-8600-78CF7285635B}" type="presParOf" srcId="{1BA1C8E7-9C59-4FA3-B7D3-38782CB46366}" destId="{C872D5F8-CA7F-4F9D-A00F-2221A25CD1D7}" srcOrd="5" destOrd="0" presId="urn:microsoft.com/office/officeart/2005/8/layout/hierarchy1"/>
    <dgm:cxn modelId="{CFD203E2-27AD-4CDA-8C1F-C45765E24BB3}" type="presParOf" srcId="{C872D5F8-CA7F-4F9D-A00F-2221A25CD1D7}" destId="{2B8D36BE-F6B9-4F19-87D0-3601EF0B089D}" srcOrd="0" destOrd="0" presId="urn:microsoft.com/office/officeart/2005/8/layout/hierarchy1"/>
    <dgm:cxn modelId="{4D85FFB8-CAA0-4914-8C84-AD7D2CCF3F66}" type="presParOf" srcId="{2B8D36BE-F6B9-4F19-87D0-3601EF0B089D}" destId="{1A785B1E-02C8-4E61-B30E-AAA02FD5F18A}" srcOrd="0" destOrd="0" presId="urn:microsoft.com/office/officeart/2005/8/layout/hierarchy1"/>
    <dgm:cxn modelId="{737A9107-7CBE-43C3-8097-4314F73C279A}" type="presParOf" srcId="{2B8D36BE-F6B9-4F19-87D0-3601EF0B089D}" destId="{DF64A2C1-46F1-471D-B1AB-F69AA5AA9AD2}" srcOrd="1" destOrd="0" presId="urn:microsoft.com/office/officeart/2005/8/layout/hierarchy1"/>
    <dgm:cxn modelId="{D9B7C135-3779-4A1C-B876-053D67215B25}" type="presParOf" srcId="{C872D5F8-CA7F-4F9D-A00F-2221A25CD1D7}" destId="{69D844ED-7959-4B2C-8CE2-5440DC148E2F}" srcOrd="1" destOrd="0" presId="urn:microsoft.com/office/officeart/2005/8/layout/hierarchy1"/>
    <dgm:cxn modelId="{7363C37A-AC9E-4220-8A05-3A755643387C}" type="presParOf" srcId="{69D844ED-7959-4B2C-8CE2-5440DC148E2F}" destId="{BB829933-9A10-4F01-9FC6-1ACE315106D1}" srcOrd="0" destOrd="0" presId="urn:microsoft.com/office/officeart/2005/8/layout/hierarchy1"/>
    <dgm:cxn modelId="{40080E82-5863-4FA4-AEFA-D47E24E23260}" type="presParOf" srcId="{69D844ED-7959-4B2C-8CE2-5440DC148E2F}" destId="{D0AFCE38-48CD-43CF-92DD-EEDB0129B3D8}" srcOrd="1" destOrd="0" presId="urn:microsoft.com/office/officeart/2005/8/layout/hierarchy1"/>
    <dgm:cxn modelId="{C2CBDEFE-8503-4275-99F2-436A46D58207}" type="presParOf" srcId="{D0AFCE38-48CD-43CF-92DD-EEDB0129B3D8}" destId="{8074E749-D506-47E8-9F77-8444DEF3B6A9}" srcOrd="0" destOrd="0" presId="urn:microsoft.com/office/officeart/2005/8/layout/hierarchy1"/>
    <dgm:cxn modelId="{F68D0001-3270-457D-8D68-B694EB801C28}" type="presParOf" srcId="{8074E749-D506-47E8-9F77-8444DEF3B6A9}" destId="{093C4640-D8B0-4E6D-8702-3CCDB73831B6}" srcOrd="0" destOrd="0" presId="urn:microsoft.com/office/officeart/2005/8/layout/hierarchy1"/>
    <dgm:cxn modelId="{98B32C0A-DB44-48E7-9028-5B35E801FB8B}" type="presParOf" srcId="{8074E749-D506-47E8-9F77-8444DEF3B6A9}" destId="{43162E93-37C8-402E-8678-A989D7A489D8}" srcOrd="1" destOrd="0" presId="urn:microsoft.com/office/officeart/2005/8/layout/hierarchy1"/>
    <dgm:cxn modelId="{7F8229CA-046D-4A3F-B276-644C00676288}" type="presParOf" srcId="{D0AFCE38-48CD-43CF-92DD-EEDB0129B3D8}" destId="{9CD76381-CB5F-4B82-8DB7-293971C07546}" srcOrd="1" destOrd="0" presId="urn:microsoft.com/office/officeart/2005/8/layout/hierarchy1"/>
    <dgm:cxn modelId="{B189FAF4-9D07-4BEF-AF66-6454EE0E8DA6}" type="presParOf" srcId="{69D844ED-7959-4B2C-8CE2-5440DC148E2F}" destId="{B536AFC4-57E7-488F-9EE8-0C2BA0D14A19}" srcOrd="2" destOrd="0" presId="urn:microsoft.com/office/officeart/2005/8/layout/hierarchy1"/>
    <dgm:cxn modelId="{55609FF8-53ED-45D9-B0D4-D54373186A90}" type="presParOf" srcId="{69D844ED-7959-4B2C-8CE2-5440DC148E2F}" destId="{BC8D8A46-2D85-4372-92B2-3C4B577376E6}" srcOrd="3" destOrd="0" presId="urn:microsoft.com/office/officeart/2005/8/layout/hierarchy1"/>
    <dgm:cxn modelId="{65E968CD-624E-4209-9739-E4CC83C04FF0}" type="presParOf" srcId="{BC8D8A46-2D85-4372-92B2-3C4B577376E6}" destId="{CE7946C8-D203-4C78-A737-4FBCE227FAF4}" srcOrd="0" destOrd="0" presId="urn:microsoft.com/office/officeart/2005/8/layout/hierarchy1"/>
    <dgm:cxn modelId="{4E4276B8-7B0B-4C26-8D81-AE488A9C1626}" type="presParOf" srcId="{CE7946C8-D203-4C78-A737-4FBCE227FAF4}" destId="{582E29BD-2494-4E06-ACE3-49D373B98828}" srcOrd="0" destOrd="0" presId="urn:microsoft.com/office/officeart/2005/8/layout/hierarchy1"/>
    <dgm:cxn modelId="{FF8265D5-1972-48C2-8C33-7EB533776F48}" type="presParOf" srcId="{CE7946C8-D203-4C78-A737-4FBCE227FAF4}" destId="{53E96640-8218-4290-9F80-14A644B27AB9}" srcOrd="1" destOrd="0" presId="urn:microsoft.com/office/officeart/2005/8/layout/hierarchy1"/>
    <dgm:cxn modelId="{1F73BCCD-5826-4638-8080-85DE49B63044}" type="presParOf" srcId="{BC8D8A46-2D85-4372-92B2-3C4B577376E6}" destId="{C29C9F4A-DD63-4AEE-B0C2-A2F91D04AD85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AFC4-57E7-488F-9EE8-0C2BA0D14A19}">
      <dsp:nvSpPr>
        <dsp:cNvPr id="0" name=""/>
        <dsp:cNvSpPr/>
      </dsp:nvSpPr>
      <dsp:spPr>
        <a:xfrm>
          <a:off x="9976106" y="2481848"/>
          <a:ext cx="721687" cy="343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56"/>
              </a:lnTo>
              <a:lnTo>
                <a:pt x="721687" y="234056"/>
              </a:lnTo>
              <a:lnTo>
                <a:pt x="721687" y="343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29933-9A10-4F01-9FC6-1ACE315106D1}">
      <dsp:nvSpPr>
        <dsp:cNvPr id="0" name=""/>
        <dsp:cNvSpPr/>
      </dsp:nvSpPr>
      <dsp:spPr>
        <a:xfrm>
          <a:off x="9254418" y="2481848"/>
          <a:ext cx="721687" cy="343457"/>
        </a:xfrm>
        <a:custGeom>
          <a:avLst/>
          <a:gdLst/>
          <a:ahLst/>
          <a:cxnLst/>
          <a:rect l="0" t="0" r="0" b="0"/>
          <a:pathLst>
            <a:path>
              <a:moveTo>
                <a:pt x="721687" y="0"/>
              </a:moveTo>
              <a:lnTo>
                <a:pt x="721687" y="234056"/>
              </a:lnTo>
              <a:lnTo>
                <a:pt x="0" y="234056"/>
              </a:lnTo>
              <a:lnTo>
                <a:pt x="0" y="343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E7942-29C9-40F9-8548-5157DCE0CB76}">
      <dsp:nvSpPr>
        <dsp:cNvPr id="0" name=""/>
        <dsp:cNvSpPr/>
      </dsp:nvSpPr>
      <dsp:spPr>
        <a:xfrm>
          <a:off x="5637236" y="1128576"/>
          <a:ext cx="4338870" cy="603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971"/>
              </a:lnTo>
              <a:lnTo>
                <a:pt x="4338870" y="493971"/>
              </a:lnTo>
              <a:lnTo>
                <a:pt x="4338870" y="6033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6A65C-ED85-496E-80DB-6815A694C2BB}">
      <dsp:nvSpPr>
        <dsp:cNvPr id="0" name=""/>
        <dsp:cNvSpPr/>
      </dsp:nvSpPr>
      <dsp:spPr>
        <a:xfrm>
          <a:off x="6367668" y="2481848"/>
          <a:ext cx="1365929" cy="549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746"/>
              </a:lnTo>
              <a:lnTo>
                <a:pt x="1365929" y="439746"/>
              </a:lnTo>
              <a:lnTo>
                <a:pt x="1365929" y="5491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4B3DF-FA31-4017-9A8C-AF0DA81A197F}">
      <dsp:nvSpPr>
        <dsp:cNvPr id="0" name=""/>
        <dsp:cNvSpPr/>
      </dsp:nvSpPr>
      <dsp:spPr>
        <a:xfrm>
          <a:off x="6318228" y="2481848"/>
          <a:ext cx="91440" cy="559631"/>
        </a:xfrm>
        <a:custGeom>
          <a:avLst/>
          <a:gdLst/>
          <a:ahLst/>
          <a:cxnLst/>
          <a:rect l="0" t="0" r="0" b="0"/>
          <a:pathLst>
            <a:path>
              <a:moveTo>
                <a:pt x="49439" y="0"/>
              </a:moveTo>
              <a:lnTo>
                <a:pt x="49439" y="450229"/>
              </a:lnTo>
              <a:lnTo>
                <a:pt x="45720" y="450229"/>
              </a:lnTo>
              <a:lnTo>
                <a:pt x="45720" y="5596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EA5DA-17EF-4BF1-B0AE-65CDC5E4AFC2}">
      <dsp:nvSpPr>
        <dsp:cNvPr id="0" name=""/>
        <dsp:cNvSpPr/>
      </dsp:nvSpPr>
      <dsp:spPr>
        <a:xfrm>
          <a:off x="4924292" y="3786226"/>
          <a:ext cx="2146356" cy="643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578"/>
              </a:lnTo>
              <a:lnTo>
                <a:pt x="2146356" y="534578"/>
              </a:lnTo>
              <a:lnTo>
                <a:pt x="2146356" y="6439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29CD4B-3C3C-475F-86AA-77424378D49D}">
      <dsp:nvSpPr>
        <dsp:cNvPr id="0" name=""/>
        <dsp:cNvSpPr/>
      </dsp:nvSpPr>
      <dsp:spPr>
        <a:xfrm>
          <a:off x="4924292" y="3786226"/>
          <a:ext cx="731879" cy="649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715"/>
              </a:lnTo>
              <a:lnTo>
                <a:pt x="731879" y="539715"/>
              </a:lnTo>
              <a:lnTo>
                <a:pt x="731879" y="6491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91F0C-1079-4F2E-8897-DECDD5EA6B20}">
      <dsp:nvSpPr>
        <dsp:cNvPr id="0" name=""/>
        <dsp:cNvSpPr/>
      </dsp:nvSpPr>
      <dsp:spPr>
        <a:xfrm>
          <a:off x="4202605" y="3786226"/>
          <a:ext cx="721687" cy="643814"/>
        </a:xfrm>
        <a:custGeom>
          <a:avLst/>
          <a:gdLst/>
          <a:ahLst/>
          <a:cxnLst/>
          <a:rect l="0" t="0" r="0" b="0"/>
          <a:pathLst>
            <a:path>
              <a:moveTo>
                <a:pt x="721687" y="0"/>
              </a:moveTo>
              <a:lnTo>
                <a:pt x="721687" y="534413"/>
              </a:lnTo>
              <a:lnTo>
                <a:pt x="0" y="534413"/>
              </a:lnTo>
              <a:lnTo>
                <a:pt x="0" y="6438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52D90-10F3-43F1-B844-67F8D456A264}">
      <dsp:nvSpPr>
        <dsp:cNvPr id="0" name=""/>
        <dsp:cNvSpPr/>
      </dsp:nvSpPr>
      <dsp:spPr>
        <a:xfrm>
          <a:off x="2759229" y="3786226"/>
          <a:ext cx="2165062" cy="643814"/>
        </a:xfrm>
        <a:custGeom>
          <a:avLst/>
          <a:gdLst/>
          <a:ahLst/>
          <a:cxnLst/>
          <a:rect l="0" t="0" r="0" b="0"/>
          <a:pathLst>
            <a:path>
              <a:moveTo>
                <a:pt x="2165062" y="0"/>
              </a:moveTo>
              <a:lnTo>
                <a:pt x="2165062" y="534413"/>
              </a:lnTo>
              <a:lnTo>
                <a:pt x="0" y="534413"/>
              </a:lnTo>
              <a:lnTo>
                <a:pt x="0" y="6438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87CFA-3C1C-4B94-A1A6-69C9C4BBFAA1}">
      <dsp:nvSpPr>
        <dsp:cNvPr id="0" name=""/>
        <dsp:cNvSpPr/>
      </dsp:nvSpPr>
      <dsp:spPr>
        <a:xfrm>
          <a:off x="4924292" y="2481848"/>
          <a:ext cx="1443375" cy="554479"/>
        </a:xfrm>
        <a:custGeom>
          <a:avLst/>
          <a:gdLst/>
          <a:ahLst/>
          <a:cxnLst/>
          <a:rect l="0" t="0" r="0" b="0"/>
          <a:pathLst>
            <a:path>
              <a:moveTo>
                <a:pt x="1443375" y="0"/>
              </a:moveTo>
              <a:lnTo>
                <a:pt x="1443375" y="445078"/>
              </a:lnTo>
              <a:lnTo>
                <a:pt x="0" y="445078"/>
              </a:lnTo>
              <a:lnTo>
                <a:pt x="0" y="5544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6DE5F-5A39-4B83-BC7C-8813FC37ACA8}">
      <dsp:nvSpPr>
        <dsp:cNvPr id="0" name=""/>
        <dsp:cNvSpPr/>
      </dsp:nvSpPr>
      <dsp:spPr>
        <a:xfrm>
          <a:off x="5637236" y="1128576"/>
          <a:ext cx="730431" cy="603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971"/>
              </a:lnTo>
              <a:lnTo>
                <a:pt x="730431" y="493971"/>
              </a:lnTo>
              <a:lnTo>
                <a:pt x="730431" y="6033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A8C33-FF11-431D-A571-48F999CC99E4}">
      <dsp:nvSpPr>
        <dsp:cNvPr id="0" name=""/>
        <dsp:cNvSpPr/>
      </dsp:nvSpPr>
      <dsp:spPr>
        <a:xfrm>
          <a:off x="2037542" y="2481848"/>
          <a:ext cx="1443375" cy="343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56"/>
              </a:lnTo>
              <a:lnTo>
                <a:pt x="1443375" y="234056"/>
              </a:lnTo>
              <a:lnTo>
                <a:pt x="1443375" y="343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9C4C6F-BE37-411A-9AF9-2AA099245CBB}">
      <dsp:nvSpPr>
        <dsp:cNvPr id="0" name=""/>
        <dsp:cNvSpPr/>
      </dsp:nvSpPr>
      <dsp:spPr>
        <a:xfrm>
          <a:off x="1991822" y="2481848"/>
          <a:ext cx="91440" cy="3434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B31BC-BB40-4568-9A74-A3C755BFF200}">
      <dsp:nvSpPr>
        <dsp:cNvPr id="0" name=""/>
        <dsp:cNvSpPr/>
      </dsp:nvSpPr>
      <dsp:spPr>
        <a:xfrm>
          <a:off x="594166" y="2481848"/>
          <a:ext cx="1443375" cy="343457"/>
        </a:xfrm>
        <a:custGeom>
          <a:avLst/>
          <a:gdLst/>
          <a:ahLst/>
          <a:cxnLst/>
          <a:rect l="0" t="0" r="0" b="0"/>
          <a:pathLst>
            <a:path>
              <a:moveTo>
                <a:pt x="1443375" y="0"/>
              </a:moveTo>
              <a:lnTo>
                <a:pt x="1443375" y="234056"/>
              </a:lnTo>
              <a:lnTo>
                <a:pt x="0" y="234056"/>
              </a:lnTo>
              <a:lnTo>
                <a:pt x="0" y="343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CC340-78B1-46AB-84BC-5988CBBEF041}">
      <dsp:nvSpPr>
        <dsp:cNvPr id="0" name=""/>
        <dsp:cNvSpPr/>
      </dsp:nvSpPr>
      <dsp:spPr>
        <a:xfrm>
          <a:off x="2037542" y="1128576"/>
          <a:ext cx="3599694" cy="603372"/>
        </a:xfrm>
        <a:custGeom>
          <a:avLst/>
          <a:gdLst/>
          <a:ahLst/>
          <a:cxnLst/>
          <a:rect l="0" t="0" r="0" b="0"/>
          <a:pathLst>
            <a:path>
              <a:moveTo>
                <a:pt x="3599694" y="0"/>
              </a:moveTo>
              <a:lnTo>
                <a:pt x="3599694" y="493971"/>
              </a:lnTo>
              <a:lnTo>
                <a:pt x="0" y="493971"/>
              </a:lnTo>
              <a:lnTo>
                <a:pt x="0" y="6033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B17D0-4869-4314-8B4A-C75FCBE8A1F6}">
      <dsp:nvSpPr>
        <dsp:cNvPr id="0" name=""/>
        <dsp:cNvSpPr/>
      </dsp:nvSpPr>
      <dsp:spPr>
        <a:xfrm>
          <a:off x="4795932" y="378677"/>
          <a:ext cx="1682608" cy="749899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1CA9D-9532-4F2B-8C08-247D8CDBD312}">
      <dsp:nvSpPr>
        <dsp:cNvPr id="0" name=""/>
        <dsp:cNvSpPr/>
      </dsp:nvSpPr>
      <dsp:spPr>
        <a:xfrm>
          <a:off x="4927148" y="503332"/>
          <a:ext cx="1682608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HABCAS V .1</a:t>
          </a:r>
        </a:p>
      </dsp:txBody>
      <dsp:txXfrm>
        <a:off x="4949112" y="525296"/>
        <a:ext cx="1638680" cy="705971"/>
      </dsp:txXfrm>
    </dsp:sp>
    <dsp:sp modelId="{4E8BA87A-F729-4DDD-BC48-C45F4D64F2B2}">
      <dsp:nvSpPr>
        <dsp:cNvPr id="0" name=""/>
        <dsp:cNvSpPr/>
      </dsp:nvSpPr>
      <dsp:spPr>
        <a:xfrm>
          <a:off x="1447070" y="1731948"/>
          <a:ext cx="1180943" cy="749899"/>
        </a:xfrm>
        <a:prstGeom prst="roundRect">
          <a:avLst>
            <a:gd name="adj" fmla="val 10000"/>
          </a:avLst>
        </a:prstGeom>
        <a:solidFill>
          <a:srgbClr val="FD77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0B37E-F39C-4665-AE1E-02CDD10C7C20}">
      <dsp:nvSpPr>
        <dsp:cNvPr id="0" name=""/>
        <dsp:cNvSpPr/>
      </dsp:nvSpPr>
      <dsp:spPr>
        <a:xfrm>
          <a:off x="1578286" y="1856604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Flight Termination</a:t>
          </a:r>
        </a:p>
      </dsp:txBody>
      <dsp:txXfrm>
        <a:off x="1600250" y="1878568"/>
        <a:ext cx="1137015" cy="705971"/>
      </dsp:txXfrm>
    </dsp:sp>
    <dsp:sp modelId="{CABD5796-E13F-4436-87C2-3573C5B36ACB}">
      <dsp:nvSpPr>
        <dsp:cNvPr id="0" name=""/>
        <dsp:cNvSpPr/>
      </dsp:nvSpPr>
      <dsp:spPr>
        <a:xfrm>
          <a:off x="3695" y="2825305"/>
          <a:ext cx="1180943" cy="749899"/>
        </a:xfrm>
        <a:prstGeom prst="roundRect">
          <a:avLst>
            <a:gd name="adj" fmla="val 10000"/>
          </a:avLst>
        </a:prstGeom>
        <a:solidFill>
          <a:srgbClr val="FD77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4B886-1C9B-40B0-AE04-378C88AA1C6A}">
      <dsp:nvSpPr>
        <dsp:cNvPr id="0" name=""/>
        <dsp:cNvSpPr/>
      </dsp:nvSpPr>
      <dsp:spPr>
        <a:xfrm>
          <a:off x="134911" y="2949960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Actuator</a:t>
          </a:r>
        </a:p>
      </dsp:txBody>
      <dsp:txXfrm>
        <a:off x="156875" y="2971924"/>
        <a:ext cx="1137015" cy="705971"/>
      </dsp:txXfrm>
    </dsp:sp>
    <dsp:sp modelId="{0A6F8DA1-F7B2-4D9C-BF9F-41AAC2166C79}">
      <dsp:nvSpPr>
        <dsp:cNvPr id="0" name=""/>
        <dsp:cNvSpPr/>
      </dsp:nvSpPr>
      <dsp:spPr>
        <a:xfrm>
          <a:off x="1447070" y="2825305"/>
          <a:ext cx="1180943" cy="749899"/>
        </a:xfrm>
        <a:prstGeom prst="roundRect">
          <a:avLst>
            <a:gd name="adj" fmla="val 10000"/>
          </a:avLst>
        </a:prstGeom>
        <a:solidFill>
          <a:srgbClr val="FD77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43EC9-BA1B-4A9A-87B5-B32992EAD87A}">
      <dsp:nvSpPr>
        <dsp:cNvPr id="0" name=""/>
        <dsp:cNvSpPr/>
      </dsp:nvSpPr>
      <dsp:spPr>
        <a:xfrm>
          <a:off x="1578286" y="2949960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Radio</a:t>
          </a:r>
        </a:p>
      </dsp:txBody>
      <dsp:txXfrm>
        <a:off x="1600250" y="2971924"/>
        <a:ext cx="1137015" cy="705971"/>
      </dsp:txXfrm>
    </dsp:sp>
    <dsp:sp modelId="{04B1B7AC-454C-4773-BBB1-AE5A1E7A4E65}">
      <dsp:nvSpPr>
        <dsp:cNvPr id="0" name=""/>
        <dsp:cNvSpPr/>
      </dsp:nvSpPr>
      <dsp:spPr>
        <a:xfrm>
          <a:off x="2890445" y="2825305"/>
          <a:ext cx="1180943" cy="749899"/>
        </a:xfrm>
        <a:prstGeom prst="roundRect">
          <a:avLst>
            <a:gd name="adj" fmla="val 10000"/>
          </a:avLst>
        </a:prstGeom>
        <a:solidFill>
          <a:srgbClr val="FD77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50BF2-5FCE-41CC-9641-97C38D662917}">
      <dsp:nvSpPr>
        <dsp:cNvPr id="0" name=""/>
        <dsp:cNvSpPr/>
      </dsp:nvSpPr>
      <dsp:spPr>
        <a:xfrm>
          <a:off x="3021661" y="2949960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Relay</a:t>
          </a:r>
        </a:p>
      </dsp:txBody>
      <dsp:txXfrm>
        <a:off x="3043625" y="2971924"/>
        <a:ext cx="1137015" cy="705971"/>
      </dsp:txXfrm>
    </dsp:sp>
    <dsp:sp modelId="{36DBDB9B-8E6A-4623-82DE-4CEA846D2E05}">
      <dsp:nvSpPr>
        <dsp:cNvPr id="0" name=""/>
        <dsp:cNvSpPr/>
      </dsp:nvSpPr>
      <dsp:spPr>
        <a:xfrm>
          <a:off x="5777196" y="1731948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FA108-82D4-49B9-A519-0E0846BB03EE}">
      <dsp:nvSpPr>
        <dsp:cNvPr id="0" name=""/>
        <dsp:cNvSpPr/>
      </dsp:nvSpPr>
      <dsp:spPr>
        <a:xfrm>
          <a:off x="5908412" y="1856604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Control System</a:t>
          </a:r>
        </a:p>
      </dsp:txBody>
      <dsp:txXfrm>
        <a:off x="5930376" y="1878568"/>
        <a:ext cx="1137015" cy="705971"/>
      </dsp:txXfrm>
    </dsp:sp>
    <dsp:sp modelId="{CA4C5A7E-A1DB-475D-A1D9-236FAD574E2C}">
      <dsp:nvSpPr>
        <dsp:cNvPr id="0" name=""/>
        <dsp:cNvSpPr/>
      </dsp:nvSpPr>
      <dsp:spPr>
        <a:xfrm>
          <a:off x="4333821" y="3036327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07BC4-91B5-401A-A296-7517C46D7FF4}">
      <dsp:nvSpPr>
        <dsp:cNvPr id="0" name=""/>
        <dsp:cNvSpPr/>
      </dsp:nvSpPr>
      <dsp:spPr>
        <a:xfrm>
          <a:off x="4465037" y="3160982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Sensors</a:t>
          </a:r>
        </a:p>
      </dsp:txBody>
      <dsp:txXfrm>
        <a:off x="4487001" y="3182946"/>
        <a:ext cx="1137015" cy="705971"/>
      </dsp:txXfrm>
    </dsp:sp>
    <dsp:sp modelId="{9BABC6B8-06DE-427E-9F63-8936BFFE64E6}">
      <dsp:nvSpPr>
        <dsp:cNvPr id="0" name=""/>
        <dsp:cNvSpPr/>
      </dsp:nvSpPr>
      <dsp:spPr>
        <a:xfrm>
          <a:off x="2168758" y="4430041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427DB-A8F7-4FAA-8C63-577F40906AD4}">
      <dsp:nvSpPr>
        <dsp:cNvPr id="0" name=""/>
        <dsp:cNvSpPr/>
      </dsp:nvSpPr>
      <dsp:spPr>
        <a:xfrm>
          <a:off x="2299974" y="4554696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Internal Pressure</a:t>
          </a:r>
        </a:p>
      </dsp:txBody>
      <dsp:txXfrm>
        <a:off x="2321938" y="4576660"/>
        <a:ext cx="1137015" cy="705971"/>
      </dsp:txXfrm>
    </dsp:sp>
    <dsp:sp modelId="{BED74607-6CC0-457E-9B44-90E3E16058AC}">
      <dsp:nvSpPr>
        <dsp:cNvPr id="0" name=""/>
        <dsp:cNvSpPr/>
      </dsp:nvSpPr>
      <dsp:spPr>
        <a:xfrm>
          <a:off x="3612133" y="4430041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CA042-53B6-4137-95B4-18E5AF8E33C4}">
      <dsp:nvSpPr>
        <dsp:cNvPr id="0" name=""/>
        <dsp:cNvSpPr/>
      </dsp:nvSpPr>
      <dsp:spPr>
        <a:xfrm>
          <a:off x="3743349" y="4554696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Atmospheric Pressure</a:t>
          </a:r>
        </a:p>
      </dsp:txBody>
      <dsp:txXfrm>
        <a:off x="3765313" y="4576660"/>
        <a:ext cx="1137015" cy="705971"/>
      </dsp:txXfrm>
    </dsp:sp>
    <dsp:sp modelId="{9DDC0BA7-BCA8-4270-8D3F-851B2B936245}">
      <dsp:nvSpPr>
        <dsp:cNvPr id="0" name=""/>
        <dsp:cNvSpPr/>
      </dsp:nvSpPr>
      <dsp:spPr>
        <a:xfrm>
          <a:off x="5065700" y="4435343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319C3-4911-4DBB-9B21-6E162994341B}">
      <dsp:nvSpPr>
        <dsp:cNvPr id="0" name=""/>
        <dsp:cNvSpPr/>
      </dsp:nvSpPr>
      <dsp:spPr>
        <a:xfrm>
          <a:off x="5196916" y="4559998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External Temperature</a:t>
          </a:r>
        </a:p>
      </dsp:txBody>
      <dsp:txXfrm>
        <a:off x="5218880" y="4581962"/>
        <a:ext cx="1137015" cy="705971"/>
      </dsp:txXfrm>
    </dsp:sp>
    <dsp:sp modelId="{8647E21C-16C0-4073-B552-6044905C9197}">
      <dsp:nvSpPr>
        <dsp:cNvPr id="0" name=""/>
        <dsp:cNvSpPr/>
      </dsp:nvSpPr>
      <dsp:spPr>
        <a:xfrm>
          <a:off x="6480177" y="4430206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B578F-17E8-4265-B6A4-7DCEBE055D37}">
      <dsp:nvSpPr>
        <dsp:cNvPr id="0" name=""/>
        <dsp:cNvSpPr/>
      </dsp:nvSpPr>
      <dsp:spPr>
        <a:xfrm>
          <a:off x="6611393" y="4554861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Pi Cam</a:t>
          </a:r>
        </a:p>
      </dsp:txBody>
      <dsp:txXfrm>
        <a:off x="6633357" y="4576825"/>
        <a:ext cx="1137015" cy="705971"/>
      </dsp:txXfrm>
    </dsp:sp>
    <dsp:sp modelId="{3CA9CC08-5AFF-4063-8131-06E253C7F356}">
      <dsp:nvSpPr>
        <dsp:cNvPr id="0" name=""/>
        <dsp:cNvSpPr/>
      </dsp:nvSpPr>
      <dsp:spPr>
        <a:xfrm>
          <a:off x="5773476" y="3041479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DA6E0-EB49-475B-91A9-C0C9596AEEA1}">
      <dsp:nvSpPr>
        <dsp:cNvPr id="0" name=""/>
        <dsp:cNvSpPr/>
      </dsp:nvSpPr>
      <dsp:spPr>
        <a:xfrm>
          <a:off x="5904692" y="3166134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Mathematical Model</a:t>
          </a:r>
        </a:p>
      </dsp:txBody>
      <dsp:txXfrm>
        <a:off x="5926656" y="3188098"/>
        <a:ext cx="1137015" cy="705971"/>
      </dsp:txXfrm>
    </dsp:sp>
    <dsp:sp modelId="{C3EDBF82-ECF7-4EE1-A9DA-BC9471D6B253}">
      <dsp:nvSpPr>
        <dsp:cNvPr id="0" name=""/>
        <dsp:cNvSpPr/>
      </dsp:nvSpPr>
      <dsp:spPr>
        <a:xfrm>
          <a:off x="7143125" y="3030995"/>
          <a:ext cx="1180943" cy="749899"/>
        </a:xfrm>
        <a:prstGeom prst="roundRect">
          <a:avLst>
            <a:gd name="adj" fmla="val 10000"/>
          </a:avLst>
        </a:prstGeom>
        <a:solidFill>
          <a:srgbClr val="A4E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F8A77-E841-418E-A41A-0986E1504266}">
      <dsp:nvSpPr>
        <dsp:cNvPr id="0" name=""/>
        <dsp:cNvSpPr/>
      </dsp:nvSpPr>
      <dsp:spPr>
        <a:xfrm>
          <a:off x="7274341" y="3155650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Ball Valve</a:t>
          </a:r>
        </a:p>
      </dsp:txBody>
      <dsp:txXfrm>
        <a:off x="7296305" y="3177614"/>
        <a:ext cx="1137015" cy="705971"/>
      </dsp:txXfrm>
    </dsp:sp>
    <dsp:sp modelId="{1A785B1E-02C8-4E61-B30E-AAA02FD5F18A}">
      <dsp:nvSpPr>
        <dsp:cNvPr id="0" name=""/>
        <dsp:cNvSpPr/>
      </dsp:nvSpPr>
      <dsp:spPr>
        <a:xfrm>
          <a:off x="9385634" y="1731948"/>
          <a:ext cx="1180943" cy="74989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4A2C1-46F1-471D-B1AB-F69AA5AA9AD2}">
      <dsp:nvSpPr>
        <dsp:cNvPr id="0" name=""/>
        <dsp:cNvSpPr/>
      </dsp:nvSpPr>
      <dsp:spPr>
        <a:xfrm>
          <a:off x="9516850" y="1856604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Tracking</a:t>
          </a:r>
        </a:p>
      </dsp:txBody>
      <dsp:txXfrm>
        <a:off x="9538814" y="1878568"/>
        <a:ext cx="1137015" cy="705971"/>
      </dsp:txXfrm>
    </dsp:sp>
    <dsp:sp modelId="{093C4640-D8B0-4E6D-8702-3CCDB73831B6}">
      <dsp:nvSpPr>
        <dsp:cNvPr id="0" name=""/>
        <dsp:cNvSpPr/>
      </dsp:nvSpPr>
      <dsp:spPr>
        <a:xfrm>
          <a:off x="8663947" y="2825305"/>
          <a:ext cx="1180943" cy="74989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62E93-37C8-402E-8678-A989D7A489D8}">
      <dsp:nvSpPr>
        <dsp:cNvPr id="0" name=""/>
        <dsp:cNvSpPr/>
      </dsp:nvSpPr>
      <dsp:spPr>
        <a:xfrm>
          <a:off x="8795163" y="2949960"/>
          <a:ext cx="1180943" cy="74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GPS</a:t>
          </a:r>
        </a:p>
      </dsp:txBody>
      <dsp:txXfrm>
        <a:off x="8817127" y="2971924"/>
        <a:ext cx="1137015" cy="705971"/>
      </dsp:txXfrm>
    </dsp:sp>
    <dsp:sp modelId="{582E29BD-2494-4E06-ACE3-49D373B98828}">
      <dsp:nvSpPr>
        <dsp:cNvPr id="0" name=""/>
        <dsp:cNvSpPr/>
      </dsp:nvSpPr>
      <dsp:spPr>
        <a:xfrm>
          <a:off x="10107322" y="2825305"/>
          <a:ext cx="1180943" cy="74989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96640-8218-4290-9F80-14A644B27AB9}">
      <dsp:nvSpPr>
        <dsp:cNvPr id="0" name=""/>
        <dsp:cNvSpPr/>
      </dsp:nvSpPr>
      <dsp:spPr>
        <a:xfrm>
          <a:off x="10238538" y="2949960"/>
          <a:ext cx="1180943" cy="749899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APRS</a:t>
          </a:r>
        </a:p>
      </dsp:txBody>
      <dsp:txXfrm>
        <a:off x="10260502" y="2971924"/>
        <a:ext cx="1137015" cy="705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16A81-E750-42FD-88E1-0C893AC712C4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B45F9-34D0-4936-B2FE-D762BDF6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7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4211-DE7F-4FBA-BAFD-AD3D0748A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15E45-9D16-42C8-AEC3-C2F4B510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7C1F-1632-43EF-B9D5-AD6F581B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6B37-A815-42C8-BACC-6152D7E06A46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E045D-8542-4E15-9105-4A212D122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1AB62-67B0-4940-8117-A2153A5A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7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23AE7-48F4-489D-B7EC-DE513BF4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509F4-9D4D-440B-8ABD-268E4FC01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B0E4D-9144-4D15-AFB6-3FE52343B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618A-E388-4E8B-8AE2-D5D458A94B0C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ABA4-9490-424B-8CB7-1044786E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85C40-1CD6-4B87-9455-883098AD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9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49220-BC1A-4BA0-B6B3-58F7941F7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F4A22-4B12-484E-961D-FB3F31818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3B6F3-DD7E-464C-86E2-1F64BF35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3494-A028-4F53-A5D0-AA254509542B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06CB3-872E-45BF-9293-5F7DCF11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4AA0E-BE68-47C5-B7A4-79408D62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F10A-BBA9-4D29-BE86-F96E8B1F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AA6C5-0334-4FBD-B35F-DE0E74EF1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00166-ED24-4493-89E9-C034FF38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00F8-AA36-4139-84EF-C4874317FBB9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69EC6-7F97-40E1-9F8F-9C8BD4D4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3C08D-E637-47D5-8BDE-A5A01372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0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DF5E2-165D-4C6C-9D5C-C69A7D6B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A0BA8-D0B4-4F51-BC87-8240F8B36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18401-84F3-420B-8410-170914C7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A1D9-B4F3-47E9-A92A-EA2F003754F7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3422-B77C-4782-B232-DFE85F23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EAAA3-E165-42C0-AF36-EC61C8CF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9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FA9B-8F4B-41FB-8B6A-5043BF00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DE2C2-8F58-4EF0-8C1B-8DD7C5A27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E80F6-AB34-44BE-A1FF-BAC9789A0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5E07C-8CE2-48B0-8B6E-D0257A17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C893-23F6-4E15-994D-4C8478AC4843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A2E7E-742F-4EC8-A416-067EE3D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07959-606C-492D-9010-6261212F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9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8F699-CD44-47D4-9B3F-0D2630CA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2580-B27F-44D5-A1C7-D52918711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B1DB6-174C-4E4A-BDB7-1C6A28605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6C674-B2AF-433F-AC50-9349F53ED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4420F-EEA2-46AB-8A08-587C33E5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9F9624-308D-4CF3-A11C-EE47A233B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11EF-9D87-4539-B3B0-26117372669D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8A23C-CA7E-4C15-AAB5-EA58FC52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8D007-AE72-4CCB-B1CB-47107155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6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AF6A-1517-4F26-BC8A-445F42799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25447-FF43-4FAD-B3C7-D002516B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6C77-A378-4850-BD29-C3900B593E4D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0766F-7084-42D5-B47D-0A5826C5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DC5AB-71EB-4562-95E3-29038AF3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9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BDB44-B1B5-4514-A0D3-F3BFA687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60F0-76E2-438D-9E53-54C62C390CE5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949CE-6941-4CC1-A9FA-13FDC00A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0BF35-BBCD-407D-A8BD-B5AA4B83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8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6B5E-3A27-4E38-88A6-A11677B1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8419-7241-47E2-9697-5D4031C6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A0C1A-3959-42A5-B0D8-E97B17AE4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B42C4-B5B3-455F-8CAD-B7CD8DE2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A8E6-291C-4375-A5E0-796600D0355B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499D2-99A7-4CBE-93CB-67070A52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47193-CE17-411F-AF11-4AAE6F2D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01F1-C6C8-45A9-BC7E-08763EFE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4687B-8B86-41D0-984C-5C3923F82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2A09-BD0E-4653-9FA5-8FBE94D0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65B8F-0611-4FB5-8B2A-A1DC907A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1967-CDE7-442F-AF5F-9EF935B30D72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36660-D574-4283-A833-DFE7F56D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66BFD-F87D-4DDA-9115-4830A9BC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4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7652B-4472-4DE7-ABEB-08014052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306B-9284-4314-9F44-CE136C661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608AE-0C50-44EB-93A1-A2AF9F253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A240-96F4-488F-83F2-9568ACECF827}" type="datetime1">
              <a:rPr lang="en-US" smtClean="0"/>
              <a:t>3/30/2018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EDE97-7550-471C-B6ED-B3F4C169A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2F8A-55E5-482D-A801-A651CBB8B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7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4872E6-9EEA-4EB6-8C2D-5F3C1042C3A5}"/>
              </a:ext>
            </a:extLst>
          </p:cNvPr>
          <p:cNvSpPr>
            <a:spLocks noChangeAspect="1"/>
          </p:cNvSpPr>
          <p:nvPr/>
        </p:nvSpPr>
        <p:spPr>
          <a:xfrm>
            <a:off x="0" y="-1056986"/>
            <a:ext cx="12192000" cy="83967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904" t="-14131" r="-49282" b="-2241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713" y="1910696"/>
            <a:ext cx="9612573" cy="3154198"/>
          </a:xfrm>
        </p:spPr>
        <p:txBody>
          <a:bodyPr>
            <a:noAutofit/>
          </a:bodyPr>
          <a:lstStyle/>
          <a:p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High Altitude </a:t>
            </a:r>
            <a:r>
              <a:rPr lang="en-US" sz="7200" b="1" dirty="0">
                <a:ln>
                  <a:solidFill>
                    <a:schemeClr val="bg1"/>
                  </a:solidFill>
                </a:ln>
              </a:rPr>
              <a:t>B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alloon </a:t>
            </a:r>
            <a:r>
              <a:rPr lang="en-US" sz="7200" b="1" dirty="0">
                <a:ln>
                  <a:solidFill>
                    <a:schemeClr val="bg1"/>
                  </a:solidFill>
                </a:ln>
              </a:rPr>
              <a:t>C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ontrolled </a:t>
            </a:r>
            <a:r>
              <a:rPr lang="en-US" sz="7200" b="1" dirty="0">
                <a:ln>
                  <a:solidFill>
                    <a:schemeClr val="bg1"/>
                  </a:solidFill>
                </a:ln>
              </a:rPr>
              <a:t>A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scent </a:t>
            </a:r>
            <a:r>
              <a:rPr lang="en-US" sz="7200" b="1" dirty="0">
                <a:ln>
                  <a:solidFill>
                    <a:schemeClr val="bg1"/>
                  </a:solidFill>
                </a:ln>
              </a:rPr>
              <a:t>S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ystem </a:t>
            </a:r>
            <a:b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(HABCAS)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025" y="4957275"/>
            <a:ext cx="8215948" cy="1735886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fontAlgn="base"/>
            <a:r>
              <a:rPr lang="en-US" sz="2400" b="1" dirty="0">
                <a:effectLst/>
              </a:rPr>
              <a:t>By: </a:t>
            </a:r>
            <a:r>
              <a:rPr lang="en-US" b="1" dirty="0"/>
              <a:t>Xander Pickard, Michael Fusco,</a:t>
            </a:r>
            <a:r>
              <a:rPr lang="en-US" sz="2400" b="1" dirty="0">
                <a:effectLst/>
              </a:rPr>
              <a:t> Eric Malmquist, Austin </a:t>
            </a:r>
            <a:r>
              <a:rPr lang="en-US" sz="2400" b="1" dirty="0" err="1">
                <a:effectLst/>
              </a:rPr>
              <a:t>Macosky</a:t>
            </a:r>
            <a:r>
              <a:rPr lang="en-US" sz="2400" b="1" dirty="0">
                <a:effectLst/>
              </a:rPr>
              <a:t>, Daniel Cullen​</a:t>
            </a:r>
          </a:p>
          <a:p>
            <a:pPr fontAlgn="base"/>
            <a:r>
              <a:rPr lang="en-US" sz="2400" b="1" dirty="0">
                <a:effectLst/>
              </a:rPr>
              <a:t>Faculty Mentor – Dr. Douglas Isenberg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59" y="537445"/>
            <a:ext cx="5555480" cy="9305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CA180-C402-4931-A495-7969C64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3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SYSTEM – MECHANICAL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1414" y="1620079"/>
            <a:ext cx="62966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Valve stem of balloon will sit inside fiber-glassed, foam–core payload 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Gas fill valve sticks out the side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Ball valve is attached underneath the housing, into the base of the 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Termination actuator is enclosed in a tube for safety</a:t>
            </a:r>
          </a:p>
        </p:txBody>
      </p:sp>
      <p:pic>
        <p:nvPicPr>
          <p:cNvPr id="10" name="Picture 9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FF707874-A824-466F-98E0-17B8BA371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9" r="34651"/>
          <a:stretch/>
        </p:blipFill>
        <p:spPr>
          <a:xfrm>
            <a:off x="7732544" y="1761770"/>
            <a:ext cx="3690632" cy="48302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CE1876-05B5-4675-95C8-E8C408E9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10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ground, person, outdoor&#10;&#10;Description generated with very high confidence">
            <a:extLst>
              <a:ext uri="{FF2B5EF4-FFF2-40B4-BE49-F238E27FC236}">
                <a16:creationId xmlns:a16="http://schemas.microsoft.com/office/drawing/2014/main" id="{A17AB300-1368-4CAB-8BA3-7D6A5E0D6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77" r="15958"/>
          <a:stretch/>
        </p:blipFill>
        <p:spPr>
          <a:xfrm>
            <a:off x="7098764" y="1901134"/>
            <a:ext cx="4498983" cy="3871870"/>
          </a:xfrm>
        </p:spPr>
      </p:pic>
      <p:pic>
        <p:nvPicPr>
          <p:cNvPr id="4" name="Picture 4" descr="https://images-na.ssl-images-amazon.com/images/I/61fulVur4KL._SL1200_.jpg">
            <a:extLst>
              <a:ext uri="{FF2B5EF4-FFF2-40B4-BE49-F238E27FC236}">
                <a16:creationId xmlns:a16="http://schemas.microsoft.com/office/drawing/2014/main" id="{45E92B47-5FD0-42BB-9346-D5B76EA47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36" y="3804115"/>
            <a:ext cx="2749446" cy="274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CA4C8-B94E-4C93-8E55-5FCDC0709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19" r="21749" b="6263"/>
          <a:stretch/>
        </p:blipFill>
        <p:spPr>
          <a:xfrm rot="5400000">
            <a:off x="31179" y="2464208"/>
            <a:ext cx="3875595" cy="27494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DBFBA-9B12-4228-87A1-4DF0FDEE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11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7DA34C-1258-44E8-92E0-397E281C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SYSTEM – MECHANICAL DESIGN </a:t>
            </a:r>
          </a:p>
        </p:txBody>
      </p:sp>
    </p:spTree>
    <p:extLst>
      <p:ext uri="{BB962C8B-B14F-4D97-AF65-F5344CB8AC3E}">
        <p14:creationId xmlns:p14="http://schemas.microsoft.com/office/powerpoint/2010/main" val="184758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SYSTEM – CONTROLLER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5879" y="1847195"/>
            <a:ext cx="105056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Raspberry Pi 3 microcontroller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Sensors include atmospheric and internal balloon pressure, along with external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GPS gathers position and velocity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Pi-Cam records video of termination actuator and balloon</a:t>
            </a:r>
          </a:p>
        </p:txBody>
      </p:sp>
      <p:pic>
        <p:nvPicPr>
          <p:cNvPr id="5" name="Picture 2" descr="https://www.raspberrypi.org/app/uploads/2017/05/Raspberry-Pi-3-1-1619x1080.jpg">
            <a:extLst>
              <a:ext uri="{FF2B5EF4-FFF2-40B4-BE49-F238E27FC236}">
                <a16:creationId xmlns:a16="http://schemas.microsoft.com/office/drawing/2014/main" id="{3B3624DD-54C7-4AA5-A92A-D341E28D6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8163" r="7675" b="7872"/>
          <a:stretch/>
        </p:blipFill>
        <p:spPr bwMode="auto">
          <a:xfrm>
            <a:off x="7805668" y="871268"/>
            <a:ext cx="3435988" cy="22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4586F-F69F-445F-A09A-0CA10826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/>
              <a:pPr/>
              <a:t>12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80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Bouyant lift force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from Archimedes' principle and ideal gas law: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𝐻𝐸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𝐻𝐸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Equation of motion: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𝑆𝑌𝑆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𝑆𝑌𝑆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m:rPr>
                        <m:nor/>
                      </m:rPr>
                      <a:rPr lang="en-US"/>
                      <m:t> ∝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acc>
                          <m:accPr>
                            <m:chr m:val="̇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nary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/>
                  <a:t> is the volume flow rate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F4ED7D9-C46A-4C6A-A509-A11EBFC5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SYSTEM – DYNAMICS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3E48D-6937-4212-A495-30EF8663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13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9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SYSTEM - TERMINATION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139" y="1634605"/>
            <a:ext cx="10505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Actuator extends a blade into the balloon for artificial burst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Signal sent through radio tone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ED0AC1-C182-4B4A-AC6A-D70056D0C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6" b="29449"/>
          <a:stretch/>
        </p:blipFill>
        <p:spPr>
          <a:xfrm>
            <a:off x="4395260" y="3986242"/>
            <a:ext cx="7395415" cy="25033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DFCEE-95E5-4C20-9EBD-D566D6DF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14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AFA87-BC95-45A6-ABC5-AECBBDCE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062"/>
            <a:ext cx="10515600" cy="3063875"/>
          </a:xfrm>
        </p:spPr>
        <p:txBody>
          <a:bodyPr>
            <a:normAutofit/>
          </a:bodyPr>
          <a:lstStyle/>
          <a:p>
            <a:pPr algn="ctr"/>
            <a:r>
              <a:rPr lang="en-US" sz="11500" dirty="0"/>
              <a:t>ASCEND FLIGHTS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2A066-3485-4587-A241-CAB3247E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15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74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596D-3A6F-4177-BD5D-2F76259D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11/18/17 FLIGHT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56316-7C0A-480B-9F90-E0CBE9C00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equipment in environment (low pressure and temperature) in a payload box (i.e., not on stem)</a:t>
            </a:r>
          </a:p>
          <a:p>
            <a:endParaRPr lang="en-US" dirty="0"/>
          </a:p>
          <a:p>
            <a:r>
              <a:rPr lang="en-US" dirty="0"/>
              <a:t>Activate ball valve at 60,000 ft</a:t>
            </a:r>
          </a:p>
          <a:p>
            <a:endParaRPr lang="en-US" dirty="0"/>
          </a:p>
          <a:p>
            <a:r>
              <a:rPr lang="en-US" dirty="0"/>
              <a:t>Close ball valve at 70,000 ft</a:t>
            </a:r>
          </a:p>
          <a:p>
            <a:endParaRPr lang="en-US" dirty="0"/>
          </a:p>
          <a:p>
            <a:r>
              <a:rPr lang="en-US" dirty="0"/>
              <a:t>Activate test servo 15 s after ball valve closes</a:t>
            </a:r>
          </a:p>
          <a:p>
            <a:endParaRPr lang="en-US" dirty="0"/>
          </a:p>
          <a:p>
            <a:r>
              <a:rPr lang="en-US" dirty="0"/>
              <a:t>Confirm results with data logger and Raspberry Pi camera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24A22-4836-48B8-9688-7D7FE5DA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16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417D-2E58-4C6D-8C55-DB927D84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11/18/17 FLIGHT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CC20D-F946-4E3A-88AD-B1143933E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hardware functioned as planned, with a caveat</a:t>
            </a:r>
          </a:p>
          <a:p>
            <a:endParaRPr lang="en-US" dirty="0"/>
          </a:p>
          <a:p>
            <a:r>
              <a:rPr lang="en-US" dirty="0"/>
              <a:t>Valve opened at 60,000ft</a:t>
            </a:r>
          </a:p>
          <a:p>
            <a:endParaRPr lang="en-US" dirty="0"/>
          </a:p>
          <a:p>
            <a:r>
              <a:rPr lang="en-US" dirty="0"/>
              <a:t>Balloon burst around 68,000ft</a:t>
            </a:r>
          </a:p>
          <a:p>
            <a:endParaRPr lang="en-US" dirty="0"/>
          </a:p>
          <a:p>
            <a:r>
              <a:rPr lang="en-US" dirty="0"/>
              <a:t>Valve was still open on the ground</a:t>
            </a:r>
          </a:p>
          <a:p>
            <a:endParaRPr lang="en-US" dirty="0"/>
          </a:p>
          <a:p>
            <a:r>
              <a:rPr lang="en-US" dirty="0"/>
              <a:t>System still functioning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581C3-1CBB-4C3A-B04B-7912AFDDF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17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37" y="609600"/>
            <a:ext cx="10183274" cy="911087"/>
          </a:xfrm>
        </p:spPr>
        <p:txBody>
          <a:bodyPr>
            <a:normAutofit/>
          </a:bodyPr>
          <a:lstStyle/>
          <a:p>
            <a:r>
              <a:rPr lang="en-US" sz="4800" dirty="0"/>
              <a:t>3/3/18 FLIGHT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4137" y="1520687"/>
            <a:ext cx="105056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Test flight termination sub-system to gain confidence for future flights when the control system is used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Activate termination actuator via radio command when balloon is at 50k ft, 70k ft and 90k ft during ascent and 25k ft during descent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Test equipment in environment (low pressure and temperature) in the new payload housing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Confirm results with data logger and seal over actuator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BEF749-D9FE-4BE8-878E-9F25C6DC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18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ADE6-E20F-4779-92E8-6F37F769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3/3/18 FLIGHT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0FE3D-7560-4CE6-88DA-6666D5B29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4737" cy="4351338"/>
          </a:xfrm>
        </p:spPr>
        <p:txBody>
          <a:bodyPr/>
          <a:lstStyle/>
          <a:p>
            <a:r>
              <a:rPr lang="en-US" dirty="0"/>
              <a:t>Three of four cut-down commands were received</a:t>
            </a:r>
          </a:p>
          <a:p>
            <a:pPr lvl="1"/>
            <a:r>
              <a:rPr lang="en-US" dirty="0"/>
              <a:t>Gives us knowledge of cut-down range</a:t>
            </a:r>
          </a:p>
          <a:p>
            <a:endParaRPr lang="en-US" dirty="0"/>
          </a:p>
          <a:p>
            <a:r>
              <a:rPr lang="en-US" dirty="0"/>
              <a:t>Software and seal show the cutdown did function</a:t>
            </a:r>
          </a:p>
          <a:p>
            <a:endParaRPr lang="en-US" dirty="0"/>
          </a:p>
          <a:p>
            <a:r>
              <a:rPr lang="en-US" dirty="0"/>
              <a:t>System and housing performed as they should have</a:t>
            </a:r>
          </a:p>
        </p:txBody>
      </p:sp>
      <p:pic>
        <p:nvPicPr>
          <p:cNvPr id="5" name="Picture 4" descr="A picture containing ground, outdoor&#10;&#10;Description generated with very high confidence">
            <a:extLst>
              <a:ext uri="{FF2B5EF4-FFF2-40B4-BE49-F238E27FC236}">
                <a16:creationId xmlns:a16="http://schemas.microsoft.com/office/drawing/2014/main" id="{AF61AF04-3B27-49CB-B29A-EDA65C876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0" t="21343" r="23476" b="7413"/>
          <a:stretch/>
        </p:blipFill>
        <p:spPr>
          <a:xfrm>
            <a:off x="7014949" y="1934281"/>
            <a:ext cx="4481015" cy="42426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524E4-2F5D-4E9D-9150-1661523E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19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7BEFB-F682-4C54-BB9A-135BFCCD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 numCol="2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Purpose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Objectives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System</a:t>
            </a:r>
          </a:p>
          <a:p>
            <a:pPr>
              <a:lnSpc>
                <a:spcPct val="200000"/>
              </a:lnSpc>
            </a:pPr>
            <a:endParaRPr lang="en-US" sz="3600" dirty="0"/>
          </a:p>
          <a:p>
            <a:pPr>
              <a:lnSpc>
                <a:spcPct val="200000"/>
              </a:lnSpc>
            </a:pPr>
            <a:r>
              <a:rPr lang="en-US" sz="3600" dirty="0"/>
              <a:t>ASCEND Flights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Future Plans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8846C-239F-4704-A5A8-E307666D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ysClr val="windowText" lastClr="000000"/>
                </a:solidFill>
              </a:rPr>
              <a:pPr/>
              <a:t>2</a:t>
            </a:fld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593DA7-1A92-4C79-AC0A-79F82204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69359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AFA87-BC95-45A6-ABC5-AECBBDCE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062"/>
            <a:ext cx="10515600" cy="3063875"/>
          </a:xfrm>
        </p:spPr>
        <p:txBody>
          <a:bodyPr>
            <a:normAutofit/>
          </a:bodyPr>
          <a:lstStyle/>
          <a:p>
            <a:pPr algn="ctr"/>
            <a:r>
              <a:rPr lang="en-US" sz="11500" dirty="0"/>
              <a:t>FUTURE PLANS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2A066-3485-4587-A241-CAB3247E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20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22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770" y="1653330"/>
            <a:ext cx="77008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Mid-April: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Fly complete system to test cut-down on balloon and collect both external and internal pressure data to compare against model.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 control of altitude.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Possibly fly test payload from Eagle Space Flight Team.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Fall 2018: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Fly completely integrated system, including gas release and flight termination.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Possibly along with </a:t>
            </a:r>
            <a:r>
              <a:rPr lang="en-US" sz="2400" dirty="0" err="1"/>
              <a:t>EagleSat</a:t>
            </a:r>
            <a:r>
              <a:rPr lang="en-US" sz="2400" dirty="0"/>
              <a:t> II test payload.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41413" y="609600"/>
            <a:ext cx="9905998" cy="91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Future flights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38C9D-809F-4B35-81F6-2FC3884D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348" y="3869171"/>
            <a:ext cx="2400957" cy="2400957"/>
          </a:xfrm>
          <a:prstGeom prst="rect">
            <a:avLst/>
          </a:prstGeom>
        </p:spPr>
      </p:pic>
      <p:pic>
        <p:nvPicPr>
          <p:cNvPr id="6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9F019025-6869-4F87-8435-BB3312A44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348" y="1414670"/>
            <a:ext cx="2400958" cy="24009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846E6F-1E43-40A4-A1D8-CA3B1BBE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21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5AC09-D161-40BD-933C-D45383A22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more comprehensive tests</a:t>
            </a:r>
          </a:p>
          <a:p>
            <a:endParaRPr lang="en-US" dirty="0"/>
          </a:p>
          <a:p>
            <a:r>
              <a:rPr lang="en-US" dirty="0"/>
              <a:t>Cut down on weight and size</a:t>
            </a:r>
          </a:p>
          <a:p>
            <a:endParaRPr lang="en-US" dirty="0"/>
          </a:p>
          <a:p>
            <a:r>
              <a:rPr lang="en-US" dirty="0"/>
              <a:t>Design payloads to collect long-duration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70972-6474-48A8-9AD3-E6C8989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22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C2ECA6-1129-4582-8408-5402B53FDFA1}"/>
              </a:ext>
            </a:extLst>
          </p:cNvPr>
          <p:cNvSpPr txBox="1">
            <a:spLocks/>
          </p:cNvSpPr>
          <p:nvPr/>
        </p:nvSpPr>
        <p:spPr>
          <a:xfrm>
            <a:off x="1141413" y="609600"/>
            <a:ext cx="9905998" cy="91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41506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9339" y="2365932"/>
            <a:ext cx="105056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Arizona Space Grant Consortium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Arizona Near Space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Dr. Douglas Isenberg – Advisor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Dr. Gary Yale – Space Grant Representative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Jeff Hiatt – Machinist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1413" y="609600"/>
            <a:ext cx="9905998" cy="91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cap="none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C7CAB-B29A-4AD0-85B9-588BF1CA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112" y="566775"/>
            <a:ext cx="2427741" cy="2677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E9AF2-E969-48D7-A98B-B8C30B6B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302" y="3244431"/>
            <a:ext cx="2092698" cy="32388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40130-ED2C-4D10-8F44-DBE20FDF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23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66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563974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187" y="3670708"/>
            <a:ext cx="9354448" cy="31393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Michael Fusco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FUSCOM@my.erau.edu</a:t>
            </a:r>
          </a:p>
          <a:p>
            <a:pPr lvl="1">
              <a:lnSpc>
                <a:spcPct val="150000"/>
              </a:lnSpc>
            </a:pPr>
            <a:endParaRPr lang="en-US" sz="12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Austin </a:t>
            </a:r>
            <a:r>
              <a:rPr lang="en-US" sz="2400" dirty="0" err="1">
                <a:effectLst/>
              </a:rPr>
              <a:t>Macosky</a:t>
            </a:r>
            <a:endParaRPr lang="en-US" sz="2400" dirty="0">
              <a:effectLst/>
            </a:endParaRPr>
          </a:p>
          <a:p>
            <a:pPr lvl="1">
              <a:lnSpc>
                <a:spcPct val="150000"/>
              </a:lnSpc>
            </a:pPr>
            <a:r>
              <a:rPr lang="en-US" sz="2400" dirty="0"/>
              <a:t>MACOSKYA@my.erau.edu</a:t>
            </a:r>
          </a:p>
          <a:p>
            <a:pPr lvl="1">
              <a:lnSpc>
                <a:spcPct val="150000"/>
              </a:lnSpc>
            </a:pP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Eric Malmquist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	MALMQUIE@my.erau.edu</a:t>
            </a:r>
          </a:p>
          <a:p>
            <a:pPr lvl="1">
              <a:lnSpc>
                <a:spcPct val="150000"/>
              </a:lnSpc>
            </a:pPr>
            <a:endParaRPr lang="en-US" sz="12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Daniel Cullen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	 CULLEND@my.erau.edu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8579D-DE17-4078-8AD5-9EF71533DBDF}"/>
              </a:ext>
            </a:extLst>
          </p:cNvPr>
          <p:cNvSpPr txBox="1"/>
          <p:nvPr/>
        </p:nvSpPr>
        <p:spPr>
          <a:xfrm>
            <a:off x="4080081" y="2173574"/>
            <a:ext cx="4028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Xander Pickard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PICKARDX@my.erau.edu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86818-DF5E-4E1E-8815-A33795E8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24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2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E3B0-94F0-41E5-9BA1-8E6319AF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062"/>
            <a:ext cx="10515600" cy="3063875"/>
          </a:xfrm>
        </p:spPr>
        <p:txBody>
          <a:bodyPr>
            <a:normAutofit/>
          </a:bodyPr>
          <a:lstStyle/>
          <a:p>
            <a:pPr algn="ctr"/>
            <a:r>
              <a:rPr lang="en-US" sz="11500" dirty="0"/>
              <a:t>PURPOSE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1147A-C035-429B-A91A-9872DB30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3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09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PURPOSE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1413" y="1620079"/>
            <a:ext cx="105056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Maintain altitude of balloon  by achieving neutral buoyancy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Provides window for testing systems or conducting experiments at a specific altitude over a period of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41C42-6965-427A-8FF4-69EDB5C2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4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E3B0-94F0-41E5-9BA1-8E6319AF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062"/>
            <a:ext cx="10515600" cy="3063875"/>
          </a:xfrm>
        </p:spPr>
        <p:txBody>
          <a:bodyPr>
            <a:noAutofit/>
          </a:bodyPr>
          <a:lstStyle/>
          <a:p>
            <a:pPr algn="ctr"/>
            <a:r>
              <a:rPr lang="en-US" sz="11500" dirty="0"/>
              <a:t>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9AE21-3744-4EC9-80D6-38CEB336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5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16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PROJECT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1413" y="1620079"/>
            <a:ext cx="105056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Create a system that will release gas from high-altitude balloon in  a controlled manner to achieve neutral buoyancy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Terminate flight after specified time once the balloon achieves neutral buoyancy, or at any other point in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Create valve stem that is compatible with multiple sizes of balloons to operate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0CEB1-E189-42F9-8DAB-2F93F18F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6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AFA87-BC95-45A6-ABC5-AECBBDCE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062"/>
            <a:ext cx="10515600" cy="3063875"/>
          </a:xfrm>
        </p:spPr>
        <p:txBody>
          <a:bodyPr>
            <a:normAutofit/>
          </a:bodyPr>
          <a:lstStyle/>
          <a:p>
            <a:pPr algn="ctr"/>
            <a:r>
              <a:rPr lang="en-US" sz="11500" dirty="0"/>
              <a:t>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6B2572-E548-4FAC-80DE-51F7CC5C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7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85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52AA025-F686-4C7C-AACC-AA4FBF0BD4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626695"/>
              </p:ext>
            </p:extLst>
          </p:nvPr>
        </p:nvGraphicFramePr>
        <p:xfrm>
          <a:off x="327545" y="1187355"/>
          <a:ext cx="11423177" cy="543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E5DE94C-CD2C-4E91-B402-973B6C6B7C93}"/>
              </a:ext>
            </a:extLst>
          </p:cNvPr>
          <p:cNvCxnSpPr>
            <a:cxnSpLocks/>
          </p:cNvCxnSpPr>
          <p:nvPr/>
        </p:nvCxnSpPr>
        <p:spPr>
          <a:xfrm>
            <a:off x="9587335" y="4913993"/>
            <a:ext cx="0" cy="3684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C67ECBC-A449-4852-B5F9-7D70FDE764E8}"/>
              </a:ext>
            </a:extLst>
          </p:cNvPr>
          <p:cNvCxnSpPr>
            <a:cxnSpLocks/>
          </p:cNvCxnSpPr>
          <p:nvPr/>
        </p:nvCxnSpPr>
        <p:spPr>
          <a:xfrm flipH="1">
            <a:off x="8938195" y="5277982"/>
            <a:ext cx="6491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D5397B9-BE60-437F-8C45-A69A5B9B1E01}"/>
              </a:ext>
            </a:extLst>
          </p:cNvPr>
          <p:cNvCxnSpPr>
            <a:cxnSpLocks/>
          </p:cNvCxnSpPr>
          <p:nvPr/>
        </p:nvCxnSpPr>
        <p:spPr>
          <a:xfrm flipH="1" flipV="1">
            <a:off x="8938195" y="3429000"/>
            <a:ext cx="6824" cy="18489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643A16C-8F3B-4442-8E8F-3DE013983E48}"/>
              </a:ext>
            </a:extLst>
          </p:cNvPr>
          <p:cNvCxnSpPr>
            <a:cxnSpLocks/>
          </p:cNvCxnSpPr>
          <p:nvPr/>
        </p:nvCxnSpPr>
        <p:spPr>
          <a:xfrm flipH="1">
            <a:off x="7446523" y="3429000"/>
            <a:ext cx="1498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B317B81-86BE-4641-85CB-7CB2722448D4}"/>
              </a:ext>
            </a:extLst>
          </p:cNvPr>
          <p:cNvCxnSpPr>
            <a:cxnSpLocks/>
          </p:cNvCxnSpPr>
          <p:nvPr/>
        </p:nvCxnSpPr>
        <p:spPr>
          <a:xfrm flipH="1">
            <a:off x="3125337" y="3429000"/>
            <a:ext cx="2970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7CAC9-7B51-419E-8338-EA3B9BC9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8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7BB830-C709-4BA0-A6D7-F53A4988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PAYLOAD BREAKDOWN</a:t>
            </a:r>
          </a:p>
        </p:txBody>
      </p:sp>
    </p:spTree>
    <p:extLst>
      <p:ext uri="{BB962C8B-B14F-4D97-AF65-F5344CB8AC3E}">
        <p14:creationId xmlns:p14="http://schemas.microsoft.com/office/powerpoint/2010/main" val="14064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e, indoor, sky&#10;&#10;Description generated with very high confidence">
            <a:extLst>
              <a:ext uri="{FF2B5EF4-FFF2-40B4-BE49-F238E27FC236}">
                <a16:creationId xmlns:a16="http://schemas.microsoft.com/office/drawing/2014/main" id="{280B231B-B5CD-4ADF-A8F1-067E618C8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7"/>
          <a:stretch/>
        </p:blipFill>
        <p:spPr>
          <a:xfrm>
            <a:off x="3118382" y="3126649"/>
            <a:ext cx="2306023" cy="3424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163AE6-2B96-4329-A167-AC313A119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79" b="81689" l="28545" r="89547">
                        <a14:foregroundMark x1="53198" y1="64501" x2="53198" y2="64501"/>
                        <a14:foregroundMark x1="52303" y1="51864" x2="52303" y2="51864"/>
                        <a14:foregroundMark x1="52814" y1="29742" x2="52814" y2="29742"/>
                        <a14:foregroundMark x1="38962" y1="54797" x2="38962" y2="54797"/>
                        <a14:foregroundMark x1="31707" y1="52659" x2="31707" y2="52659"/>
                        <a14:foregroundMark x1="37537" y1="49945" x2="37537" y2="49945"/>
                        <a14:foregroundMark x1="40515" y1="55565" x2="40515" y2="55565"/>
                        <a14:foregroundMark x1="45175" y1="49534" x2="45175" y2="49534"/>
                        <a14:foregroundMark x1="53198" y1="46628" x2="53198" y2="46628"/>
                        <a14:foregroundMark x1="55007" y1="76343" x2="60581" y2="54194"/>
                        <a14:foregroundMark x1="60581" y1="54194" x2="60581" y2="54194"/>
                        <a14:foregroundMark x1="50091" y1="60033" x2="56835" y2="32840"/>
                        <a14:foregroundMark x1="56835" y1="32840" x2="56835" y2="32840"/>
                        <a14:foregroundMark x1="57219" y1="50521" x2="55976" y2="38596"/>
                        <a14:foregroundMark x1="55976" y1="38596" x2="58114" y2="28262"/>
                        <a14:foregroundMark x1="58114" y1="28262" x2="51060" y2="26672"/>
                        <a14:foregroundMark x1="51060" y1="26672" x2="53363" y2="38021"/>
                        <a14:foregroundMark x1="53363" y1="38021" x2="49507" y2="47944"/>
                        <a14:foregroundMark x1="49507" y1="47944" x2="54861" y2="40927"/>
                        <a14:foregroundMark x1="54861" y1="40927" x2="56469" y2="53125"/>
                        <a14:foregroundMark x1="56469" y1="53125" x2="56177" y2="41283"/>
                        <a14:foregroundMark x1="56177" y1="41283" x2="51425" y2="49013"/>
                        <a14:foregroundMark x1="51425" y1="49013" x2="36513" y2="51617"/>
                        <a14:foregroundMark x1="36513" y1="51617" x2="37153" y2="53427"/>
                        <a14:foregroundMark x1="30939" y1="56140" x2="30519" y2="51151"/>
                        <a14:foregroundMark x1="51243" y1="24260" x2="48681" y2="31023"/>
                        <a14:foregroundMark x1="48885" y1="30346" x2="51005" y2="24507"/>
                        <a14:foregroundMark x1="51005" y1="24507" x2="58224" y2="25521"/>
                        <a14:foregroundMark x1="58224" y1="25521" x2="54477" y2="24890"/>
                        <a14:foregroundMark x1="59064" y1="25356" x2="52248" y2="23246"/>
                        <a14:foregroundMark x1="52248" y1="23246" x2="49828" y2="27209"/>
                        <a14:foregroundMark x1="46345" y1="41776" x2="48757" y2="31414"/>
                        <a14:foregroundMark x1="48757" y1="31414" x2="54459" y2="25137"/>
                        <a14:foregroundMark x1="54459" y1="25137" x2="51663" y2="25822"/>
                        <a14:foregroundMark x1="31561" y1="57538" x2="30007" y2="52248"/>
                        <a14:foregroundMark x1="43439" y1="49260" x2="36056" y2="48712"/>
                        <a14:foregroundMark x1="36056" y1="48712" x2="43311" y2="48026"/>
                        <a14:foregroundMark x1="43311" y1="48026" x2="29057" y2="51782"/>
                        <a14:foregroundMark x1="29057" y1="51782" x2="28545" y2="59731"/>
                        <a14:backgroundMark x1="50000" y1="25219" x2="44792" y2="42544"/>
                        <a14:backgroundMark x1="48428" y1="28344" x2="47076" y2="32867"/>
                        <a14:backgroundMark x1="47917" y1="32401" x2="45523" y2="43476"/>
                      </a14:backgroundRemoval>
                    </a14:imgEffect>
                  </a14:imgLayer>
                </a14:imgProps>
              </a:ext>
            </a:extLst>
          </a:blip>
          <a:srcRect l="23301" t="11294" r="3042" b="10453"/>
          <a:stretch/>
        </p:blipFill>
        <p:spPr>
          <a:xfrm rot="5400000">
            <a:off x="4706589" y="1782960"/>
            <a:ext cx="4920932" cy="3485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CD6A7-6482-4639-9D8D-284032BA9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9" r="30000"/>
          <a:stretch/>
        </p:blipFill>
        <p:spPr>
          <a:xfrm>
            <a:off x="408144" y="1520687"/>
            <a:ext cx="2306023" cy="28516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1087"/>
          </a:xfrm>
        </p:spPr>
        <p:txBody>
          <a:bodyPr>
            <a:normAutofit/>
          </a:bodyPr>
          <a:lstStyle/>
          <a:p>
            <a:r>
              <a:rPr lang="en-US" sz="4800" dirty="0"/>
              <a:t>DESIGN ITERATIONS</a:t>
            </a:r>
          </a:p>
        </p:txBody>
      </p:sp>
      <p:pic>
        <p:nvPicPr>
          <p:cNvPr id="3" name="Picture 2" descr="A circuit board&#10;&#10;Description generated with high confidence">
            <a:extLst>
              <a:ext uri="{FF2B5EF4-FFF2-40B4-BE49-F238E27FC236}">
                <a16:creationId xmlns:a16="http://schemas.microsoft.com/office/drawing/2014/main" id="{811ADF0D-878F-489B-8E2E-849D08643A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33" r="24349"/>
          <a:stretch/>
        </p:blipFill>
        <p:spPr>
          <a:xfrm>
            <a:off x="8909705" y="3260302"/>
            <a:ext cx="3024276" cy="30420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816C2-A1B2-46F7-BE0D-178F761C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tx1"/>
                </a:solidFill>
              </a:rPr>
              <a:pPr/>
              <a:t>9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44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4977</TotalTime>
  <Words>638</Words>
  <Application>Microsoft Office PowerPoint</Application>
  <PresentationFormat>Widescreen</PresentationFormat>
  <Paragraphs>175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Office Theme</vt:lpstr>
      <vt:lpstr>High Altitude Balloon Controlled Ascent System  (HABCAS)</vt:lpstr>
      <vt:lpstr>OUTLINE</vt:lpstr>
      <vt:lpstr>PURPOSE</vt:lpstr>
      <vt:lpstr>PURPOSE</vt:lpstr>
      <vt:lpstr>OBJECTIVES</vt:lpstr>
      <vt:lpstr>PROJECT OBJECTIVES</vt:lpstr>
      <vt:lpstr>SYSTEM</vt:lpstr>
      <vt:lpstr>PAYLOAD BREAKDOWN</vt:lpstr>
      <vt:lpstr>DESIGN ITERATIONS</vt:lpstr>
      <vt:lpstr>SYSTEM – MECHANICAL DESIGN</vt:lpstr>
      <vt:lpstr>SYSTEM – MECHANICAL DESIGN </vt:lpstr>
      <vt:lpstr>SYSTEM – CONTROLLER </vt:lpstr>
      <vt:lpstr>SYSTEM – DYNAMICS </vt:lpstr>
      <vt:lpstr>SYSTEM - TERMINATION</vt:lpstr>
      <vt:lpstr>ASCEND FLIGHTS</vt:lpstr>
      <vt:lpstr>11/18/17 FLIGHT OBJECTIVES</vt:lpstr>
      <vt:lpstr>11/18/17 FLIGHT OUTCOME</vt:lpstr>
      <vt:lpstr>3/3/18 FLIGHT OBJECTIVES</vt:lpstr>
      <vt:lpstr>3/3/18 FLIGHT OUTCOME</vt:lpstr>
      <vt:lpstr>FUTURE PLANS</vt:lpstr>
      <vt:lpstr>PowerPoint Presentation</vt:lpstr>
      <vt:lpstr>PowerPoint Presentation</vt:lpstr>
      <vt:lpstr>PowerPoint Presentation</vt:lpstr>
      <vt:lpstr>QUESTIONS?</vt:lpstr>
    </vt:vector>
  </TitlesOfParts>
  <Company>ERAU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Ascend  embry-riddle aeronautical university</dc:title>
  <dc:creator>Fusco, Michael J.</dc:creator>
  <cp:lastModifiedBy>Xander Pickard</cp:lastModifiedBy>
  <cp:revision>116</cp:revision>
  <dcterms:created xsi:type="dcterms:W3CDTF">2017-11-15T18:19:48Z</dcterms:created>
  <dcterms:modified xsi:type="dcterms:W3CDTF">2018-03-30T22:43:10Z</dcterms:modified>
</cp:coreProperties>
</file>